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fntdata" ContentType="application/x-fontdata"/>
  <Default Extension="bmp" ContentType="image/bmp"/>
  <Default Extension="jpeg" ContentType="image/jpeg"/>
  <Default Extension="png" ContentType="image/png"/>
  <Default Extension="gif" ContentType="image/gif"/>
  <Default Extension="tif" ContentType="image/tif"/>
  <Default Extension="emf" ContentType="image/x-emf"/>
  <Default Extension="wmf" ContentType="image/wmf"/>
  <Default Extension="pct" ContentType="image/pct"/>
  <Default Extension="pcx" ContentType="image/pcx"/>
  <Default Extension="tga" ContentType="image/tga"/>
  <Default Extension="avi" ContentType="video/avi"/>
  <Default Extension="wmv" ContentType="video/wmv"/>
  <Default Extension="mpg" ContentType="video/mpeg"/>
  <Default Extension="mpeg" ContentType="video/mpeg"/>
  <Default Extension="mp2" ContentType="video/mpeg"/>
  <Default Extension="mp4" ContentType="video/mpeg"/>
  <Default Extension="wma" ContentType="audio/x-ms-wma"/>
  <Default Extension="mid" ContentType="audio/unknown"/>
  <Default Extension="midi" ContentType="audio/unknown"/>
  <Default Extension="rmi" ContentType="audio/unknown"/>
  <Default Extension="mp3" ContentType="audio/unknown"/>
  <Default Extension="wav" ContentType="audio/wav"/>
  <Default Extension="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</Types>
</file>

<file path=_rels/.rels><?xml version="1.0" encoding="UTF-8" standalone="yes" 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>
  <p:sldMasterIdLst>
    <p:sldMasterId id="2147483649" r:id="rId5"/>
  </p:sldMasterIdLst>
  <p:sldIdLst>
    <p:sldId id="257" r:id="rId6"/>
    <p:sldId id="268" r:id="rId7"/>
    <p:sldId id="258" r:id="rId8"/>
    <p:sldId id="259" r:id="rId9"/>
    <p:sldId id="269" r:id="rId10"/>
    <p:sldId id="260" r:id="rId11"/>
    <p:sldId id="270" r:id="rId12"/>
    <p:sldId id="261" r:id="rId13"/>
    <p:sldId id="271" r:id="rId14"/>
    <p:sldId id="262" r:id="rId15"/>
    <p:sldId id="272" r:id="rId16"/>
    <p:sldId id="263" r:id="rId17"/>
    <p:sldId id="273" r:id="rId18"/>
    <p:sldId id="264" r:id="rId19"/>
    <p:sldId id="274" r:id="rId20"/>
    <p:sldId id="265" r:id="rId21"/>
    <p:sldId id="275" r:id="rId22"/>
    <p:sldId id="266" r:id="rId23"/>
    <p:sldId id="276" r:id="rId24"/>
    <p:sldId id="267" r:id="rId25"/>
    <p:sldId id="277" r:id="rId26"/>
  </p:sldIdLst>
  <p:sldSz cx="9144000" cy="6858000"/>
  <p:notesSz cx="6858000" cy="9144000"/>
  <p:defaultTextStyle/>
</p:presentation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>
  <p:showPr showNarration="1">
    <p:penClr>
      <a:srgbClr val="0000FF"/>
    </p:penClr>
  </p:showPr>
  <p:extLst>
    <p:ext uri="smNativeData">
      <pr:smAppRevision xmlns:pr="smNativeData" dt="1456758394" val="749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>
  <p:slideViewPr>
    <p:cSldViewPr snapToObjects="1">
      <p:cViewPr varScale="1">
        <p:scale>
          <a:sx n="39" d="100"/>
          <a:sy n="39" d="100"/>
        </p:scale>
        <p:origin x="337" y="199"/>
      </p:cViewPr>
    </p:cSldViewPr>
  </p:slideViewPr>
  <p:outlineViewPr>
    <p:cViewPr>
      <p:scale>
        <a:sx n="303" d="100"/>
        <a:sy n="303" d="100"/>
      </p:scale>
      <p:origin x="0" y="0"/>
    </p:cViewPr>
  </p:outlineViewPr>
  <p:sorterViewPr>
    <p:cViewPr>
      <p:scale>
        <a:sx n="9" d="100"/>
        <a:sy n="9" d="100"/>
      </p:scale>
      <p:origin x="0" y="0"/>
    </p:cViewPr>
  </p:sorterViewPr>
  <p:notesViewPr>
    <p:cSldViewPr snapToObjects="1">
      <p:cViewPr>
        <p:scale>
          <a:sx n="39" d="100"/>
          <a:sy n="39" d="100"/>
        </p:scale>
        <p:origin x="337" y="199"/>
      </p:cViewPr>
    </p:cSldViewPr>
  </p:notesViewPr>
  <p:gridSpacing cx="71755" cy="71755"/>
</p:viewPr>
</file>

<file path=ppt/_rels/presentation.xml.rels><?xml version="1.0" encoding="UTF-8" standalone="yes" 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tableStyles" Target="tableStyles.xml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/Relationships>
</file>

<file path=ppt/slideLayouts/_rels/slideLayout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p="http://schemas.openxmlformats.org/presentationml/2006/main" xmlns:r="http://schemas.openxmlformats.org/officeDocument/2006/relationships" xmlns:a="http://schemas.openxmlformats.org/drawingml/2006/main" type="title" preserve="1">
  <p:cSld name="Slayt Başlığ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Başlığı1"/>
          <p:cNvSpPr>
            <a:spLocks noGrp="1" noChangeArrowheads="1"/>
            <a:extLst>
              <a:ext uri="smNativeData">
                <pr:smNativeData xmlns:pr="smNativeData" val="SMDATA_12_el7UVh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L4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Hg0AAAg0AACkFQAAEAAAAA=="/>
              </a:ext>
            </a:extLst>
          </p:cNvSpPr>
          <p:nvPr>
            <p:ph type="ctrTitle"/>
          </p:nvPr>
        </p:nvSpPr>
        <p:spPr>
          <a:xfrm>
            <a:off x="685800" y="2132330"/>
            <a:ext cx="7772400" cy="138557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>
              <a:defRPr/>
            </a:pPr>
          </a:p>
        </p:txBody>
      </p:sp>
      <p:sp>
        <p:nvSpPr>
          <p:cNvPr id="3" name="SlaydAltbaşlığı1"/>
          <p:cNvSpPr>
            <a:spLocks noGrp="1" noChangeArrowheads="1"/>
            <a:extLst>
              <a:ext uri="smNativeData">
                <pr:smNativeData xmlns:pr="smNativeData" val="SMDATA_12_el7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EUC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wCAAA4BcAANAvAAC4IgAAEAAAAA=="/>
              </a:ext>
            </a:extLst>
          </p:cNvSpPr>
          <p:nvPr>
            <p:ph type="subTitle" idx="1"/>
          </p:nvPr>
        </p:nvSpPr>
        <p:spPr>
          <a:xfrm>
            <a:off x="1371600" y="3881120"/>
            <a:ext cx="6400800" cy="176276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>
            <a:lvl1pPr marL="342900" marR="0" indent="-34290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32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1pPr>
            <a:lvl2pPr marL="742950" marR="0" indent="-28575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8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2pPr>
            <a:lvl3pPr marL="1143000" marR="0" indent="-22860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4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3pPr>
            <a:lvl4pPr marL="1600200" marR="0" indent="-22860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0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4pPr>
            <a:lvl5pPr marL="2057400" marR="0" indent="-22860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0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5pPr>
          </a:lstStyle>
          <a:p>
            <a:pPr>
              <a:defRPr/>
            </a:pPr>
          </a:p>
        </p:txBody>
      </p:sp>
      <p:sp>
        <p:nvSpPr>
          <p:cNvPr id="4" name="Rectangle 6"/>
          <p:cNvSpPr>
            <a:spLocks noGrp="1" noChangeArrowheads="1"/>
            <a:extLst>
              <a:ext uri="smNativeData">
                <pr:smNativeData xmlns:pr="smNativeData" val="SMDATA_12_el7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A=="/>
              </a:ext>
            </a:extLst>
          </p:cNvSpPr>
          <p:nvPr>
            <p:ph type="sldNum" sz="quarter" idx="1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  <a:fld id="{2BF89371-3FC6-AD65-8840-C930DD0E7E9C}" type="slidenum">
              <a:t/>
            </a:fld>
            <a:endParaRPr sz="1400"/>
          </a:p>
        </p:txBody>
      </p:sp>
      <p:sp>
        <p:nvSpPr>
          <p:cNvPr id="5" name="Rectangle 5"/>
          <p:cNvSpPr>
            <a:spLocks noGrp="1" noChangeArrowheads="1"/>
            <a:extLst>
              <a:ext uri="smNativeData">
                <pr:smNativeData xmlns:pr="smNativeData" val="SMDATA_12_el7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PAB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4EwAAayYAAAglAABZKQAAEAAAAA=="/>
              </a:ext>
            </a:extLst>
          </p:cNvSpPr>
          <p:nvPr>
            <p:ph type="ftr" sz="quarter" idx="1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ct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  <p:sp>
        <p:nvSpPr>
          <p:cNvPr id="6" name="Rectangle 4"/>
          <p:cNvSpPr>
            <a:spLocks noGrp="1" noChangeArrowheads="1"/>
            <a:extLst>
              <a:ext uri="smNativeData">
                <pr:smNativeData xmlns:pr="smNativeData" val="SMDATA_12_el7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QAgAAayYAAPAPAABZKQAAEAAAAA=="/>
              </a:ext>
            </a:extLst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</p:spTree>
  </p:cSld>
  <p:clrMapOvr>
    <a:masterClrMapping/>
  </p:clrMapOvr>
</p:sldLayout>
</file>

<file path=ppt/slideLayouts/slideLayout10.xml><?xml version="1.0" encoding="utf-8"?>
<p:sldLayout xmlns:p="http://schemas.openxmlformats.org/presentationml/2006/main" xmlns:r="http://schemas.openxmlformats.org/officeDocument/2006/relationships" xmlns:a="http://schemas.openxmlformats.org/drawingml/2006/main" type="twoObjAndObj" preserve="1">
  <p:cSld name="Başlık ve iki sütun, sol sütun bölünmü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Başlığı1"/>
          <p:cNvSpPr>
            <a:spLocks noGrp="1" noChangeArrowheads="1"/>
            <a:extLst>
              <a:ext uri="smNativeData">
                <pr:smNativeData xmlns:pr="smNativeData" val="SMDATA_12_el7UVh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A=="/>
              </a:ext>
            </a:extLst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>
              <a:defRPr/>
            </a:pPr>
          </a:p>
        </p:txBody>
      </p:sp>
      <p:sp>
        <p:nvSpPr>
          <p:cNvPr id="3" name="Nesne1"/>
          <p:cNvSpPr>
            <a:spLocks noGrp="1" noChangeArrowheads="1"/>
            <a:extLst>
              <a:ext uri="smNativeData">
                <pr:smNativeData xmlns:pr="smNativeData" val="SMDATA_12_el7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DMbAADXFgAAEAAAAA=="/>
              </a:ext>
            </a:extLst>
          </p:cNvSpPr>
          <p:nvPr>
            <p:ph type="obj" sz="quarter" idx="1"/>
          </p:nvPr>
        </p:nvSpPr>
        <p:spPr>
          <a:xfrm>
            <a:off x="457200" y="1600200"/>
            <a:ext cx="3964305" cy="2112645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0" i="0" u="none" strike="noStrike" kern="1" spc="0" baseline="0">
                <a:solidFill>
                  <a:srgbClr val="000000"/>
                </a:solidFill>
                <a:effectLst/>
                <a:latin typeface="Arial" pitchFamily="2" charset="-94"/>
                <a:ea typeface="SimSun" pitchFamily="0" charset="0"/>
                <a:cs typeface="Times New Roman" pitchFamily="1" charset="-94"/>
              </a:defRPr>
            </a:pPr>
          </a:p>
        </p:txBody>
      </p:sp>
      <p:sp>
        <p:nvSpPr>
          <p:cNvPr id="4" name="Nesne3"/>
          <p:cNvSpPr>
            <a:spLocks noGrp="1" noChangeArrowheads="1"/>
            <a:extLst>
              <a:ext uri="smNativeData">
                <pr:smNativeData xmlns:pr="smNativeData" val="SMDATA_12_el7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RgAADMbAACwJQAAEAAAAA=="/>
              </a:ext>
            </a:extLst>
          </p:cNvSpPr>
          <p:nvPr>
            <p:ph type="obj" sz="quarter" idx="2"/>
          </p:nvPr>
        </p:nvSpPr>
        <p:spPr>
          <a:xfrm>
            <a:off x="457200" y="4013835"/>
            <a:ext cx="3964305" cy="2112645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0" i="0" u="none" strike="noStrike" kern="1" spc="0" baseline="0">
                <a:solidFill>
                  <a:srgbClr val="000000"/>
                </a:solidFill>
                <a:effectLst/>
                <a:latin typeface="Arial" pitchFamily="2" charset="-94"/>
                <a:ea typeface="SimSun" pitchFamily="0" charset="0"/>
                <a:cs typeface="Times New Roman" pitchFamily="1" charset="-94"/>
              </a:defRPr>
            </a:pPr>
          </a:p>
        </p:txBody>
      </p:sp>
      <p:sp>
        <p:nvSpPr>
          <p:cNvPr id="5" name="Nesne2"/>
          <p:cNvSpPr>
            <a:spLocks noGrp="1" noChangeArrowheads="1"/>
            <a:extLst>
              <a:ext uri="smNativeData">
                <pr:smNativeData xmlns:pr="smNativeData" val="SMDATA_12_el7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NHQAA2AkAAHA1AACwJQAAEAAAAA=="/>
              </a:ext>
            </a:extLst>
          </p:cNvSpPr>
          <p:nvPr>
            <p:ph type="obj" sz="half" idx="3"/>
          </p:nvPr>
        </p:nvSpPr>
        <p:spPr>
          <a:xfrm>
            <a:off x="4722495" y="1600200"/>
            <a:ext cx="3964305" cy="452628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0" i="0" u="none" strike="noStrike" kern="1" spc="0" baseline="0">
                <a:solidFill>
                  <a:srgbClr val="000000"/>
                </a:solidFill>
                <a:effectLst/>
                <a:latin typeface="Arial" pitchFamily="2" charset="-94"/>
                <a:ea typeface="SimSun" pitchFamily="0" charset="0"/>
                <a:cs typeface="Times New Roman" pitchFamily="1" charset="-94"/>
              </a:defRPr>
            </a:pPr>
          </a:p>
        </p:txBody>
      </p:sp>
      <p:sp>
        <p:nvSpPr>
          <p:cNvPr id="6" name="Rectangle 6"/>
          <p:cNvSpPr>
            <a:spLocks noGrp="1" noChangeArrowheads="1"/>
            <a:extLst>
              <a:ext uri="smNativeData">
                <pr:smNativeData xmlns:pr="smNativeData" val="SMDATA_12_el7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A=="/>
              </a:ext>
            </a:extLst>
          </p:cNvSpPr>
          <p:nvPr>
            <p:ph type="sldNum" sz="quarter" idx="1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  <a:fld id="{2BF8F518-56C6-AD03-8840-A056BB0E7EF5}" type="slidenum">
              <a:t/>
            </a:fld>
            <a:endParaRPr sz="1400"/>
          </a:p>
        </p:txBody>
      </p:sp>
      <p:sp>
        <p:nvSpPr>
          <p:cNvPr id="7" name="Rectangle 5"/>
          <p:cNvSpPr>
            <a:spLocks noGrp="1" noChangeArrowheads="1"/>
            <a:extLst>
              <a:ext uri="smNativeData">
                <pr:smNativeData xmlns:pr="smNativeData" val="SMDATA_12_el7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4EwAAayYAAAglAABZKQAAEAAAAA=="/>
              </a:ext>
            </a:extLst>
          </p:cNvSpPr>
          <p:nvPr>
            <p:ph type="ftr" sz="quarter" idx="1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ct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  <p:sp>
        <p:nvSpPr>
          <p:cNvPr id="8" name="Rectangle 4"/>
          <p:cNvSpPr>
            <a:spLocks noGrp="1" noChangeArrowheads="1"/>
            <a:extLst>
              <a:ext uri="smNativeData">
                <pr:smNativeData xmlns:pr="smNativeData" val="SMDATA_12_el7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QAgAAayYAAPAPAABZKQAAEAAAAA=="/>
              </a:ext>
            </a:extLst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</p:spTree>
  </p:cSld>
  <p:clrMapOvr>
    <a:masterClrMapping/>
  </p:clrMapOvr>
</p:sldLayout>
</file>

<file path=ppt/slideLayouts/slideLayout11.xml><?xml version="1.0" encoding="utf-8"?>
<p:sldLayout xmlns:p="http://schemas.openxmlformats.org/presentationml/2006/main" xmlns:r="http://schemas.openxmlformats.org/officeDocument/2006/relationships" xmlns:a="http://schemas.openxmlformats.org/drawingml/2006/main" type="twoTxTwoObj" preserve="1">
  <p:cSld name="Başlık ve iki satır, alt satır bölünmü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Başlığı1"/>
          <p:cNvSpPr>
            <a:spLocks noGrp="1" noChangeArrowheads="1"/>
            <a:extLst>
              <a:ext uri="smNativeData">
                <pr:smNativeData xmlns:pr="smNativeData" val="SMDATA_12_el7UVh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A=="/>
              </a:ext>
            </a:extLst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>
              <a:defRPr/>
            </a:pPr>
          </a:p>
        </p:txBody>
      </p:sp>
      <p:sp>
        <p:nvSpPr>
          <p:cNvPr id="3" name="Nesne1"/>
          <p:cNvSpPr>
            <a:spLocks noGrp="1" noChangeArrowheads="1"/>
            <a:extLst>
              <a:ext uri="smNativeData">
                <pr:smNativeData xmlns:pr="smNativeData" val="SMDATA_12_el7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HA1AADXFgAAEAAAAA=="/>
              </a:ext>
            </a:extLst>
          </p:cNvSpPr>
          <p:nvPr>
            <p:ph type="obj" sz="half" idx="1"/>
          </p:nvPr>
        </p:nvSpPr>
        <p:spPr>
          <a:xfrm>
            <a:off x="457200" y="1600200"/>
            <a:ext cx="8229600" cy="2112645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0" i="0" u="none" strike="noStrike" kern="1" spc="0" baseline="0">
                <a:solidFill>
                  <a:srgbClr val="000000"/>
                </a:solidFill>
                <a:effectLst/>
                <a:latin typeface="Arial" pitchFamily="2" charset="-94"/>
                <a:ea typeface="SimSun" pitchFamily="0" charset="0"/>
                <a:cs typeface="Times New Roman" pitchFamily="1" charset="-94"/>
              </a:defRPr>
            </a:pPr>
          </a:p>
        </p:txBody>
      </p:sp>
      <p:sp>
        <p:nvSpPr>
          <p:cNvPr id="4" name="Nesne3"/>
          <p:cNvSpPr>
            <a:spLocks noGrp="1" noChangeArrowheads="1"/>
            <a:extLst>
              <a:ext uri="smNativeData">
                <pr:smNativeData xmlns:pr="smNativeData" val="SMDATA_12_el7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RgAADMbAACwJQAAEAAAAA=="/>
              </a:ext>
            </a:extLst>
          </p:cNvSpPr>
          <p:nvPr>
            <p:ph type="obj" sz="quarter" idx="2"/>
          </p:nvPr>
        </p:nvSpPr>
        <p:spPr>
          <a:xfrm>
            <a:off x="457200" y="4013835"/>
            <a:ext cx="3964305" cy="2112645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0" i="0" u="none" strike="noStrike" kern="1" spc="0" baseline="0">
                <a:solidFill>
                  <a:srgbClr val="000000"/>
                </a:solidFill>
                <a:effectLst/>
                <a:latin typeface="Arial" pitchFamily="2" charset="-94"/>
                <a:ea typeface="SimSun" pitchFamily="0" charset="0"/>
                <a:cs typeface="Times New Roman" pitchFamily="1" charset="-94"/>
              </a:defRPr>
            </a:pPr>
          </a:p>
        </p:txBody>
      </p:sp>
      <p:sp>
        <p:nvSpPr>
          <p:cNvPr id="5" name="Nesne2"/>
          <p:cNvSpPr>
            <a:spLocks noGrp="1" noChangeArrowheads="1"/>
            <a:extLst>
              <a:ext uri="smNativeData">
                <pr:smNativeData xmlns:pr="smNativeData" val="SMDATA_12_el7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NHQAAsRgAAHA1AACwJQAAEAAAAA=="/>
              </a:ext>
            </a:extLst>
          </p:cNvSpPr>
          <p:nvPr>
            <p:ph type="obj" sz="quarter" idx="3"/>
          </p:nvPr>
        </p:nvSpPr>
        <p:spPr>
          <a:xfrm>
            <a:off x="4722495" y="4013835"/>
            <a:ext cx="3964305" cy="2112645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0" i="0" u="none" strike="noStrike" kern="1" spc="0" baseline="0">
                <a:solidFill>
                  <a:srgbClr val="000000"/>
                </a:solidFill>
                <a:effectLst/>
                <a:latin typeface="Arial" pitchFamily="2" charset="-94"/>
                <a:ea typeface="SimSun" pitchFamily="0" charset="0"/>
                <a:cs typeface="Times New Roman" pitchFamily="1" charset="-94"/>
              </a:defRPr>
            </a:pPr>
          </a:p>
        </p:txBody>
      </p:sp>
      <p:sp>
        <p:nvSpPr>
          <p:cNvPr id="6" name="Rectangle 6"/>
          <p:cNvSpPr>
            <a:spLocks noGrp="1" noChangeArrowheads="1"/>
            <a:extLst>
              <a:ext uri="smNativeData">
                <pr:smNativeData xmlns:pr="smNativeData" val="SMDATA_12_el7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A=="/>
              </a:ext>
            </a:extLst>
          </p:cNvSpPr>
          <p:nvPr>
            <p:ph type="sldNum" sz="quarter" idx="1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  <a:fld id="{2BF8D74C-02C6-AD21-8840-F474990E7EA1}" type="slidenum">
              <a:t/>
            </a:fld>
            <a:endParaRPr sz="1400"/>
          </a:p>
        </p:txBody>
      </p:sp>
      <p:sp>
        <p:nvSpPr>
          <p:cNvPr id="7" name="Rectangle 5"/>
          <p:cNvSpPr>
            <a:spLocks noGrp="1" noChangeArrowheads="1"/>
            <a:extLst>
              <a:ext uri="smNativeData">
                <pr:smNativeData xmlns:pr="smNativeData" val="SMDATA_12_el7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4EwAAayYAAAglAABZKQAAEAAAAA=="/>
              </a:ext>
            </a:extLst>
          </p:cNvSpPr>
          <p:nvPr>
            <p:ph type="ftr" sz="quarter" idx="1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ct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  <p:sp>
        <p:nvSpPr>
          <p:cNvPr id="8" name="Rectangle 4"/>
          <p:cNvSpPr>
            <a:spLocks noGrp="1" noChangeArrowheads="1"/>
            <a:extLst>
              <a:ext uri="smNativeData">
                <pr:smNativeData xmlns:pr="smNativeData" val="SMDATA_12_el7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QAgAAayYAAPAPAABZKQAAEAAAAA=="/>
              </a:ext>
            </a:extLst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</p:spTree>
  </p:cSld>
  <p:clrMapOvr>
    <a:masterClrMapping/>
  </p:clrMapOvr>
</p:sldLayout>
</file>

<file path=ppt/slideLayouts/slideLayout12.xml><?xml version="1.0" encoding="utf-8"?>
<p:sldLayout xmlns:p="http://schemas.openxmlformats.org/presentationml/2006/main" xmlns:r="http://schemas.openxmlformats.org/officeDocument/2006/relationships" xmlns:a="http://schemas.openxmlformats.org/drawingml/2006/main" type="twoObjOverTx" preserve="1">
  <p:cSld name="Başlık ve iki satır, üst satır bölünmü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Başlığı1"/>
          <p:cNvSpPr>
            <a:spLocks noGrp="1" noChangeArrowheads="1"/>
            <a:extLst>
              <a:ext uri="smNativeData">
                <pr:smNativeData xmlns:pr="smNativeData" val="SMDATA_12_el7UVh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A=="/>
              </a:ext>
            </a:extLst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>
              <a:defRPr/>
            </a:pPr>
          </a:p>
        </p:txBody>
      </p:sp>
      <p:sp>
        <p:nvSpPr>
          <p:cNvPr id="3" name="Nesne1"/>
          <p:cNvSpPr>
            <a:spLocks noGrp="1" noChangeArrowheads="1"/>
            <a:extLst>
              <a:ext uri="smNativeData">
                <pr:smNativeData xmlns:pr="smNativeData" val="SMDATA_12_el7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DMbAADXFgAAEAAAAA=="/>
              </a:ext>
            </a:extLst>
          </p:cNvSpPr>
          <p:nvPr>
            <p:ph type="obj" sz="quarter" idx="1"/>
          </p:nvPr>
        </p:nvSpPr>
        <p:spPr>
          <a:xfrm>
            <a:off x="457200" y="1600200"/>
            <a:ext cx="3964305" cy="2112645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0" i="0" u="none" strike="noStrike" kern="1" spc="0" baseline="0">
                <a:solidFill>
                  <a:srgbClr val="000000"/>
                </a:solidFill>
                <a:effectLst/>
                <a:latin typeface="Arial" pitchFamily="2" charset="-94"/>
                <a:ea typeface="SimSun" pitchFamily="0" charset="0"/>
                <a:cs typeface="Times New Roman" pitchFamily="1" charset="-94"/>
              </a:defRPr>
            </a:pPr>
          </a:p>
        </p:txBody>
      </p:sp>
      <p:sp>
        <p:nvSpPr>
          <p:cNvPr id="4" name="Nesne3"/>
          <p:cNvSpPr>
            <a:spLocks noGrp="1" noChangeArrowheads="1"/>
            <a:extLst>
              <a:ext uri="smNativeData">
                <pr:smNativeData xmlns:pr="smNativeData" val="SMDATA_12_el7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NHQAA2AkAAHA1AADXFgAAEAAAAA=="/>
              </a:ext>
            </a:extLst>
          </p:cNvSpPr>
          <p:nvPr>
            <p:ph type="obj" sz="quarter" idx="2"/>
          </p:nvPr>
        </p:nvSpPr>
        <p:spPr>
          <a:xfrm>
            <a:off x="4722495" y="1600200"/>
            <a:ext cx="3964305" cy="2112645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0" i="0" u="none" strike="noStrike" kern="1" spc="0" baseline="0">
                <a:solidFill>
                  <a:srgbClr val="000000"/>
                </a:solidFill>
                <a:effectLst/>
                <a:latin typeface="Arial" pitchFamily="2" charset="-94"/>
                <a:ea typeface="SimSun" pitchFamily="0" charset="0"/>
                <a:cs typeface="Times New Roman" pitchFamily="1" charset="-94"/>
              </a:defRPr>
            </a:pPr>
          </a:p>
        </p:txBody>
      </p:sp>
      <p:sp>
        <p:nvSpPr>
          <p:cNvPr id="5" name="Nesne2"/>
          <p:cNvSpPr>
            <a:spLocks noGrp="1" noChangeArrowheads="1"/>
            <a:extLst>
              <a:ext uri="smNativeData">
                <pr:smNativeData xmlns:pr="smNativeData" val="SMDATA_12_el7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RgAAHA1AACwJQAAEAAAAA=="/>
              </a:ext>
            </a:extLst>
          </p:cNvSpPr>
          <p:nvPr>
            <p:ph type="obj" sz="half" idx="3"/>
          </p:nvPr>
        </p:nvSpPr>
        <p:spPr>
          <a:xfrm>
            <a:off x="457200" y="4013835"/>
            <a:ext cx="8229600" cy="2112645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0" i="0" u="none" strike="noStrike" kern="1" spc="0" baseline="0">
                <a:solidFill>
                  <a:srgbClr val="000000"/>
                </a:solidFill>
                <a:effectLst/>
                <a:latin typeface="Arial" pitchFamily="2" charset="-94"/>
                <a:ea typeface="SimSun" pitchFamily="0" charset="0"/>
                <a:cs typeface="Times New Roman" pitchFamily="1" charset="-94"/>
              </a:defRPr>
            </a:pPr>
          </a:p>
        </p:txBody>
      </p:sp>
      <p:sp>
        <p:nvSpPr>
          <p:cNvPr id="6" name="Rectangle 6"/>
          <p:cNvSpPr>
            <a:spLocks noGrp="1" noChangeArrowheads="1"/>
            <a:extLst>
              <a:ext uri="smNativeData">
                <pr:smNativeData xmlns:pr="smNativeData" val="SMDATA_12_el7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A=="/>
              </a:ext>
            </a:extLst>
          </p:cNvSpPr>
          <p:nvPr>
            <p:ph type="sldNum" sz="quarter" idx="1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  <a:fld id="{2BF8DA73-3DC6-AD2C-8840-CB79940E7E9E}" type="slidenum">
              <a:t/>
            </a:fld>
            <a:endParaRPr sz="1400"/>
          </a:p>
        </p:txBody>
      </p:sp>
      <p:sp>
        <p:nvSpPr>
          <p:cNvPr id="7" name="Rectangle 5"/>
          <p:cNvSpPr>
            <a:spLocks noGrp="1" noChangeArrowheads="1"/>
            <a:extLst>
              <a:ext uri="smNativeData">
                <pr:smNativeData xmlns:pr="smNativeData" val="SMDATA_12_el7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4EwAAayYAAAglAABZKQAAEAAAAA=="/>
              </a:ext>
            </a:extLst>
          </p:cNvSpPr>
          <p:nvPr>
            <p:ph type="ftr" sz="quarter" idx="1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ct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  <p:sp>
        <p:nvSpPr>
          <p:cNvPr id="8" name="Rectangle 4"/>
          <p:cNvSpPr>
            <a:spLocks noGrp="1" noChangeArrowheads="1"/>
            <a:extLst>
              <a:ext uri="smNativeData">
                <pr:smNativeData xmlns:pr="smNativeData" val="SMDATA_12_el7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QAgAAayYAAPAPAABZKQAAEAAAAA=="/>
              </a:ext>
            </a:extLst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</p:spTree>
  </p:cSld>
  <p:clrMapOvr>
    <a:masterClrMapping/>
  </p:clrMapOvr>
</p:sldLayout>
</file>

<file path=ppt/slideLayouts/slideLayout2.xml><?xml version="1.0" encoding="utf-8"?>
<p:sldLayout xmlns:p="http://schemas.openxmlformats.org/presentationml/2006/main" xmlns:r="http://schemas.openxmlformats.org/officeDocument/2006/relationships" xmlns:a="http://schemas.openxmlformats.org/drawingml/2006/main" type="obj" preserve="1">
  <p:cSld name="Başlık ve i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Başlığı1"/>
          <p:cNvSpPr>
            <a:spLocks noGrp="1" noChangeArrowheads="1"/>
            <a:extLst>
              <a:ext uri="smNativeData">
                <pr:smNativeData xmlns:pr="smNativeData" val="SMDATA_12_el7UVh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Ls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A=="/>
              </a:ext>
            </a:extLst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>
              <a:defRPr/>
            </a:pPr>
          </a:p>
        </p:txBody>
      </p:sp>
      <p:sp>
        <p:nvSpPr>
          <p:cNvPr id="3" name="Nesne1"/>
          <p:cNvSpPr>
            <a:spLocks noGrp="1" noChangeArrowheads="1"/>
            <a:extLst>
              <a:ext uri="smNativeData">
                <pr:smNativeData xmlns:pr="smNativeData" val="SMDATA_12_el7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PkD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HA1AACwJQAAEAAAAA=="/>
              </a:ext>
            </a:extLst>
          </p:cNvSpPr>
          <p:nvPr>
            <p:ph type="obj" idx="1"/>
          </p:nvPr>
        </p:nvSpPr>
        <p:spPr>
          <a:xfrm>
            <a:off x="457200" y="1600200"/>
            <a:ext cx="8229600" cy="452628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>
              <a:defRPr/>
            </a:pPr>
          </a:p>
        </p:txBody>
      </p:sp>
      <p:sp>
        <p:nvSpPr>
          <p:cNvPr id="4" name="Rectangle 6"/>
          <p:cNvSpPr>
            <a:spLocks noGrp="1" noChangeArrowheads="1"/>
            <a:extLst>
              <a:ext uri="smNativeData">
                <pr:smNativeData xmlns:pr="smNativeData" val="SMDATA_12_el7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A=="/>
              </a:ext>
            </a:extLst>
          </p:cNvSpPr>
          <p:nvPr>
            <p:ph type="sldNum" sz="quarter" idx="1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  <a:fld id="{2BF8C480-CEC6-AD32-8840-38678A0E7E6D}" type="slidenum">
              <a:t/>
            </a:fld>
            <a:endParaRPr sz="1400"/>
          </a:p>
        </p:txBody>
      </p:sp>
      <p:sp>
        <p:nvSpPr>
          <p:cNvPr id="5" name="Rectangle 5"/>
          <p:cNvSpPr>
            <a:spLocks noGrp="1" noChangeArrowheads="1"/>
            <a:extLst>
              <a:ext uri="smNativeData">
                <pr:smNativeData xmlns:pr="smNativeData" val="SMDATA_12_el7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M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4EwAAayYAAAglAABZKQAAEAAAAA=="/>
              </a:ext>
            </a:extLst>
          </p:cNvSpPr>
          <p:nvPr>
            <p:ph type="ftr" sz="quarter" idx="1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ct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  <p:sp>
        <p:nvSpPr>
          <p:cNvPr id="6" name="Rectangle 4"/>
          <p:cNvSpPr>
            <a:spLocks noGrp="1" noChangeArrowheads="1"/>
            <a:extLst>
              <a:ext uri="smNativeData">
                <pr:smNativeData xmlns:pr="smNativeData" val="SMDATA_12_el7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Lw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QAgAAayYAAPAPAABZKQAAEAAAAA=="/>
              </a:ext>
            </a:extLst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</p:spTree>
  </p:cSld>
  <p:clrMapOvr>
    <a:masterClrMapping/>
  </p:clrMapOvr>
</p:sldLayout>
</file>

<file path=ppt/slideLayouts/slideLayout3.xml><?xml version="1.0" encoding="utf-8"?>
<p:sldLayout xmlns:p="http://schemas.openxmlformats.org/presentationml/2006/main" xmlns:r="http://schemas.openxmlformats.org/officeDocument/2006/relationships" xmlns:a="http://schemas.openxmlformats.org/drawingml/2006/main" type="twoObj" preserve="1">
  <p:cSld name="Başlık ve iki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Başlığı1"/>
          <p:cNvSpPr>
            <a:spLocks noGrp="1" noChangeArrowheads="1"/>
            <a:extLst>
              <a:ext uri="smNativeData">
                <pr:smNativeData xmlns:pr="smNativeData" val="SMDATA_12_el7UVh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L4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A=="/>
              </a:ext>
            </a:extLst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>
              <a:defRPr/>
            </a:pPr>
          </a:p>
        </p:txBody>
      </p:sp>
      <p:sp>
        <p:nvSpPr>
          <p:cNvPr id="3" name="Nesne1"/>
          <p:cNvSpPr>
            <a:spLocks noGrp="1" noChangeArrowheads="1"/>
            <a:extLst>
              <a:ext uri="smNativeData">
                <pr:smNativeData xmlns:pr="smNativeData" val="SMDATA_12_el7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MEC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DMbAACwJQAAEAAAAA=="/>
              </a:ext>
            </a:extLst>
          </p:cNvSpPr>
          <p:nvPr>
            <p:ph type="obj" sz="half" idx="1"/>
          </p:nvPr>
        </p:nvSpPr>
        <p:spPr>
          <a:xfrm>
            <a:off x="457200" y="1600200"/>
            <a:ext cx="3964305" cy="452628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0" i="0" u="none" strike="noStrike" kern="1" spc="0" baseline="0">
                <a:solidFill>
                  <a:srgbClr val="000000"/>
                </a:solidFill>
                <a:effectLst/>
                <a:latin typeface="Arial" pitchFamily="2" charset="-94"/>
                <a:ea typeface="SimSun" pitchFamily="0" charset="0"/>
                <a:cs typeface="Times New Roman" pitchFamily="1" charset="-94"/>
              </a:defRPr>
            </a:pPr>
          </a:p>
        </p:txBody>
      </p:sp>
      <p:sp>
        <p:nvSpPr>
          <p:cNvPr id="4" name="Nesne2"/>
          <p:cNvSpPr>
            <a:spLocks noGrp="1" noChangeArrowheads="1"/>
            <a:extLst>
              <a:ext uri="smNativeData">
                <pr:smNativeData xmlns:pr="smNativeData" val="SMDATA_12_el7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OihJgQ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NHQAA2AkAAHA1AACwJQAAEAAAAA=="/>
              </a:ext>
            </a:extLst>
          </p:cNvSpPr>
          <p:nvPr>
            <p:ph type="obj" sz="half" idx="2"/>
          </p:nvPr>
        </p:nvSpPr>
        <p:spPr>
          <a:xfrm>
            <a:off x="4722495" y="1600200"/>
            <a:ext cx="3964305" cy="452628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0" i="0" u="none" strike="noStrike" kern="1" spc="0" baseline="0">
                <a:solidFill>
                  <a:srgbClr val="000000"/>
                </a:solidFill>
                <a:effectLst/>
                <a:latin typeface="Arial" pitchFamily="2" charset="-94"/>
                <a:ea typeface="SimSun" pitchFamily="0" charset="0"/>
                <a:cs typeface="Times New Roman" pitchFamily="1" charset="-94"/>
              </a:defRPr>
            </a:pPr>
          </a:p>
        </p:txBody>
      </p:sp>
      <p:sp>
        <p:nvSpPr>
          <p:cNvPr id="5" name="Rectangle 6"/>
          <p:cNvSpPr>
            <a:spLocks noGrp="1" noChangeArrowheads="1"/>
            <a:extLst>
              <a:ext uri="smNativeData">
                <pr:smNativeData xmlns:pr="smNativeData" val="SMDATA_12_el7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A=="/>
              </a:ext>
            </a:extLst>
          </p:cNvSpPr>
          <p:nvPr>
            <p:ph type="sldNum" sz="quarter" idx="1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  <a:fld id="{2BF8ADD4-9AC6-AD5B-8840-6C0EE30E7E39}" type="slidenum">
              <a:t/>
            </a:fld>
            <a:endParaRPr sz="1400"/>
          </a:p>
        </p:txBody>
      </p:sp>
      <p:sp>
        <p:nvSpPr>
          <p:cNvPr id="6" name="Rectangle 5"/>
          <p:cNvSpPr>
            <a:spLocks noGrp="1" noChangeArrowheads="1"/>
            <a:extLst>
              <a:ext uri="smNativeData">
                <pr:smNativeData xmlns:pr="smNativeData" val="SMDATA_12_el7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M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4EwAAayYAAAglAABZKQAAEAAAAA=="/>
              </a:ext>
            </a:extLst>
          </p:cNvSpPr>
          <p:nvPr>
            <p:ph type="ftr" sz="quarter" idx="1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ct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  <p:sp>
        <p:nvSpPr>
          <p:cNvPr id="7" name="Rectangle 4"/>
          <p:cNvSpPr>
            <a:spLocks noGrp="1" noChangeArrowheads="1"/>
            <a:extLst>
              <a:ext uri="smNativeData">
                <pr:smNativeData xmlns:pr="smNativeData" val="SMDATA_12_el7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4B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QAgAAayYAAPAPAABZKQAAEAAAAA=="/>
              </a:ext>
            </a:extLst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</p:spTree>
  </p:cSld>
  <p:clrMapOvr>
    <a:masterClrMapping/>
  </p:clrMapOvr>
</p:sldLayout>
</file>

<file path=ppt/slideLayouts/slideLayout4.xml><?xml version="1.0" encoding="utf-8"?>
<p:sldLayout xmlns:p="http://schemas.openxmlformats.org/presentationml/2006/main" xmlns:r="http://schemas.openxmlformats.org/officeDocument/2006/relationships" xmlns:a="http://schemas.openxmlformats.org/drawing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Başlığı1"/>
          <p:cNvSpPr>
            <a:spLocks noGrp="1" noChangeArrowheads="1"/>
            <a:extLst>
              <a:ext uri="smNativeData">
                <pr:smNativeData xmlns:pr="smNativeData" val="SMDATA_12_el7UVh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KAC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A=="/>
              </a:ext>
            </a:extLst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>
              <a:defRPr/>
            </a:pPr>
          </a:p>
        </p:txBody>
      </p:sp>
      <p:sp>
        <p:nvSpPr>
          <p:cNvPr id="3" name="Rectangle 6"/>
          <p:cNvSpPr>
            <a:spLocks noGrp="1" noChangeArrowheads="1"/>
            <a:extLst>
              <a:ext uri="smNativeData">
                <pr:smNativeData xmlns:pr="smNativeData" val="SMDATA_12_el7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ME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A=="/>
              </a:ext>
            </a:extLst>
          </p:cNvSpPr>
          <p:nvPr>
            <p:ph type="sldNum" sz="quarter" idx="1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  <a:fld id="{2BF8F7A5-EBC6-AD01-8840-1D54B90E7E48}" type="slidenum">
              <a:t/>
            </a:fld>
            <a:endParaRPr sz="1400"/>
          </a:p>
        </p:txBody>
      </p:sp>
      <p:sp>
        <p:nvSpPr>
          <p:cNvPr id="4" name="Rectangle 5"/>
          <p:cNvSpPr>
            <a:spLocks noGrp="1" noChangeArrowheads="1"/>
            <a:extLst>
              <a:ext uri="smNativeData">
                <pr:smNativeData xmlns:pr="smNativeData" val="SMDATA_12_el7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LAD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4EwAAayYAAAglAABZKQAAEAAAAA=="/>
              </a:ext>
            </a:extLst>
          </p:cNvSpPr>
          <p:nvPr>
            <p:ph type="ftr" sz="quarter" idx="1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ct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  <p:sp>
        <p:nvSpPr>
          <p:cNvPr id="5" name="Rectangle 4"/>
          <p:cNvSpPr>
            <a:spLocks noGrp="1" noChangeArrowheads="1"/>
            <a:extLst>
              <a:ext uri="smNativeData">
                <pr:smNativeData xmlns:pr="smNativeData" val="SMDATA_12_el7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Ls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QAgAAayYAAPAPAABZKQAAEAAAAA=="/>
              </a:ext>
            </a:extLst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</p:spTree>
  </p:cSld>
  <p:clrMapOvr>
    <a:masterClrMapping/>
  </p:clrMapOvr>
</p:sldLayout>
</file>

<file path=ppt/slideLayouts/slideLayout5.xml><?xml version="1.0" encoding="utf-8"?>
<p:sldLayout xmlns:p="http://schemas.openxmlformats.org/presentationml/2006/main" xmlns:r="http://schemas.openxmlformats.org/officeDocument/2006/relationships" xmlns:a="http://schemas.openxmlformats.org/drawingml/2006/main" type="blank" preserve="1">
  <p:cSld name="Boş slay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  <a:extLst>
              <a:ext uri="smNativeData">
                <pr:smNativeData xmlns:pr="smNativeData" val="SMDATA_12_el7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wC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A=="/>
              </a:ext>
            </a:extLst>
          </p:cNvSpPr>
          <p:nvPr>
            <p:ph type="sldNum" sz="quarter" idx="1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  <a:fld id="{2BF8AA8C-C2C6-AD5C-8840-3409E40E7E61}" type="slidenum">
              <a:t/>
            </a:fld>
            <a:endParaRPr sz="1400"/>
          </a:p>
        </p:txBody>
      </p:sp>
      <p:sp>
        <p:nvSpPr>
          <p:cNvPr id="3" name="Rectangle 5"/>
          <p:cNvSpPr>
            <a:spLocks noGrp="1" noChangeArrowheads="1"/>
            <a:extLst>
              <a:ext uri="smNativeData">
                <pr:smNativeData xmlns:pr="smNativeData" val="SMDATA_12_el7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KAC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4EwAAayYAAAglAABZKQAAEAAAAA=="/>
              </a:ext>
            </a:extLst>
          </p:cNvSpPr>
          <p:nvPr>
            <p:ph type="ftr" sz="quarter" idx="1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ct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  <p:sp>
        <p:nvSpPr>
          <p:cNvPr id="4" name="Rectangle 4"/>
          <p:cNvSpPr>
            <a:spLocks noGrp="1" noChangeArrowheads="1"/>
            <a:extLst>
              <a:ext uri="smNativeData">
                <pr:smNativeData xmlns:pr="smNativeData" val="SMDATA_12_el7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E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QAgAAayYAAPAPAABZKQAAEAAAAA=="/>
              </a:ext>
            </a:extLst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</p:spTree>
  </p:cSld>
  <p:clrMapOvr>
    <a:masterClrMapping/>
  </p:clrMapOvr>
</p:sldLayout>
</file>

<file path=ppt/slideLayouts/slideLayout6.xml><?xml version="1.0" encoding="utf-8"?>
<p:sldLayout xmlns:p="http://schemas.openxmlformats.org/presentationml/2006/main" xmlns:r="http://schemas.openxmlformats.org/officeDocument/2006/relationships" xmlns:a="http://schemas.openxmlformats.org/drawingml/2006/main" type="objOnly" preserve="1">
  <p:cSld name="Yalnızca i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sne1"/>
          <p:cNvSpPr>
            <a:spLocks noGrp="1" noChangeArrowheads="1"/>
            <a:extLst>
              <a:ext uri="smNativeData">
                <pr:smNativeData xmlns:pr="smNativeData" val="SMDATA_12_el7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EUC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wJQAAEAAAAA=="/>
              </a:ext>
            </a:extLst>
          </p:cNvSpPr>
          <p:nvPr>
            <p:ph type="obj"/>
          </p:nvPr>
        </p:nvSpPr>
        <p:spPr>
          <a:xfrm>
            <a:off x="457200" y="274955"/>
            <a:ext cx="8229600" cy="5851525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>
              <a:defRPr/>
            </a:pPr>
          </a:p>
        </p:txBody>
      </p:sp>
      <p:sp>
        <p:nvSpPr>
          <p:cNvPr id="3" name="Rectangle 6"/>
          <p:cNvSpPr>
            <a:spLocks noGrp="1" noChangeArrowheads="1"/>
            <a:extLst>
              <a:ext uri="smNativeData">
                <pr:smNativeData xmlns:pr="smNativeData" val="SMDATA_12_el7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A=="/>
              </a:ext>
            </a:extLst>
          </p:cNvSpPr>
          <p:nvPr>
            <p:ph type="sldNum" sz="quarter" idx="1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  <a:fld id="{2BF8A485-CBC6-AD52-8840-3D07EA0E7E68}" type="slidenum">
              <a:t/>
            </a:fld>
            <a:endParaRPr sz="1400"/>
          </a:p>
        </p:txBody>
      </p:sp>
      <p:sp>
        <p:nvSpPr>
          <p:cNvPr id="4" name="Rectangle 5"/>
          <p:cNvSpPr>
            <a:spLocks noGrp="1" noChangeArrowheads="1"/>
            <a:extLst>
              <a:ext uri="smNativeData">
                <pr:smNativeData xmlns:pr="smNativeData" val="SMDATA_12_el7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Lw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4EwAAayYAAAglAABZKQAAEAAAAA=="/>
              </a:ext>
            </a:extLst>
          </p:cNvSpPr>
          <p:nvPr>
            <p:ph type="ftr" sz="quarter" idx="1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ct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  <p:sp>
        <p:nvSpPr>
          <p:cNvPr id="5" name="Rectangle 4"/>
          <p:cNvSpPr>
            <a:spLocks noGrp="1" noChangeArrowheads="1"/>
            <a:extLst>
              <a:ext uri="smNativeData">
                <pr:smNativeData xmlns:pr="smNativeData" val="SMDATA_12_el7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OgBHgQ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QAgAAayYAAPAPAABZKQAAEAAAAA=="/>
              </a:ext>
            </a:extLst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</p:spTree>
  </p:cSld>
  <p:clrMapOvr>
    <a:masterClrMapping/>
  </p:clrMapOvr>
</p:sldLayout>
</file>

<file path=ppt/slideLayouts/slideLayout7.xml><?xml version="1.0" encoding="utf-8"?>
<p:sldLayout xmlns:p="http://schemas.openxmlformats.org/presentationml/2006/main" xmlns:r="http://schemas.openxmlformats.org/officeDocument/2006/relationships" xmlns:a="http://schemas.openxmlformats.org/drawingml/2006/main" type="objOverTx" preserve="1">
  <p:cSld name="Başlık ve iki satı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Başlığı1"/>
          <p:cNvSpPr>
            <a:spLocks noGrp="1" noChangeArrowheads="1"/>
            <a:extLst>
              <a:ext uri="smNativeData">
                <pr:smNativeData xmlns:pr="smNativeData" val="SMDATA_12_el7UVh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A=="/>
              </a:ext>
            </a:extLst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>
              <a:defRPr/>
            </a:pPr>
          </a:p>
        </p:txBody>
      </p:sp>
      <p:sp>
        <p:nvSpPr>
          <p:cNvPr id="3" name="Nesne1"/>
          <p:cNvSpPr>
            <a:spLocks noGrp="1" noChangeArrowheads="1"/>
            <a:extLst>
              <a:ext uri="smNativeData">
                <pr:smNativeData xmlns:pr="smNativeData" val="SMDATA_12_el7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HA1AADXFgAAEAAAAA=="/>
              </a:ext>
            </a:extLst>
          </p:cNvSpPr>
          <p:nvPr>
            <p:ph type="obj" sz="half" idx="1"/>
          </p:nvPr>
        </p:nvSpPr>
        <p:spPr>
          <a:xfrm>
            <a:off x="457200" y="1600200"/>
            <a:ext cx="8229600" cy="2112645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0" i="0" u="none" strike="noStrike" kern="1" spc="0" baseline="0">
                <a:solidFill>
                  <a:srgbClr val="000000"/>
                </a:solidFill>
                <a:effectLst/>
                <a:latin typeface="Arial" pitchFamily="2" charset="-94"/>
                <a:ea typeface="SimSun" pitchFamily="0" charset="0"/>
                <a:cs typeface="Times New Roman" pitchFamily="1" charset="-94"/>
              </a:defRPr>
            </a:pPr>
          </a:p>
        </p:txBody>
      </p:sp>
      <p:sp>
        <p:nvSpPr>
          <p:cNvPr id="4" name="Nesne2"/>
          <p:cNvSpPr>
            <a:spLocks noGrp="1" noChangeArrowheads="1"/>
            <a:extLst>
              <a:ext uri="smNativeData">
                <pr:smNativeData xmlns:pr="smNativeData" val="SMDATA_12_el7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RgAAHA1AACwJQAAEAAAAA=="/>
              </a:ext>
            </a:extLst>
          </p:cNvSpPr>
          <p:nvPr>
            <p:ph type="obj" sz="half" idx="2"/>
          </p:nvPr>
        </p:nvSpPr>
        <p:spPr>
          <a:xfrm>
            <a:off x="457200" y="4013835"/>
            <a:ext cx="8229600" cy="2112645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0" i="0" u="none" strike="noStrike" kern="1" spc="0" baseline="0">
                <a:solidFill>
                  <a:srgbClr val="000000"/>
                </a:solidFill>
                <a:effectLst/>
                <a:latin typeface="Arial" pitchFamily="2" charset="-94"/>
                <a:ea typeface="SimSun" pitchFamily="0" charset="0"/>
                <a:cs typeface="Times New Roman" pitchFamily="1" charset="-94"/>
              </a:defRPr>
            </a:pPr>
          </a:p>
        </p:txBody>
      </p:sp>
      <p:sp>
        <p:nvSpPr>
          <p:cNvPr id="5" name="Rectangle 6"/>
          <p:cNvSpPr>
            <a:spLocks noGrp="1" noChangeArrowheads="1"/>
            <a:extLst>
              <a:ext uri="smNativeData">
                <pr:smNativeData xmlns:pr="smNativeData" val="SMDATA_12_el7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A=="/>
              </a:ext>
            </a:extLst>
          </p:cNvSpPr>
          <p:nvPr>
            <p:ph type="sldNum" sz="quarter" idx="1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  <a:fld id="{2BF8BE7F-31C6-AD48-8840-C71DF00E7E92}" type="slidenum">
              <a:t/>
            </a:fld>
            <a:endParaRPr sz="1400"/>
          </a:p>
        </p:txBody>
      </p:sp>
      <p:sp>
        <p:nvSpPr>
          <p:cNvPr id="6" name="Rectangle 5"/>
          <p:cNvSpPr>
            <a:spLocks noGrp="1" noChangeArrowheads="1"/>
            <a:extLst>
              <a:ext uri="smNativeData">
                <pr:smNativeData xmlns:pr="smNativeData" val="SMDATA_12_el7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4EwAAayYAAAglAABZKQAAEAAAAA=="/>
              </a:ext>
            </a:extLst>
          </p:cNvSpPr>
          <p:nvPr>
            <p:ph type="ftr" sz="quarter" idx="1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ct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  <p:sp>
        <p:nvSpPr>
          <p:cNvPr id="7" name="Rectangle 4"/>
          <p:cNvSpPr>
            <a:spLocks noGrp="1" noChangeArrowheads="1"/>
            <a:extLst>
              <a:ext uri="smNativeData">
                <pr:smNativeData xmlns:pr="smNativeData" val="SMDATA_12_el7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QAgAAayYAAPAPAABZKQAAEAAAAA=="/>
              </a:ext>
            </a:extLst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</p:spTree>
  </p:cSld>
  <p:clrMapOvr>
    <a:masterClrMapping/>
  </p:clrMapOvr>
</p:sldLayout>
</file>

<file path=ppt/slideLayouts/slideLayout8.xml><?xml version="1.0" encoding="utf-8"?>
<p:sldLayout xmlns:p="http://schemas.openxmlformats.org/presentationml/2006/main" xmlns:r="http://schemas.openxmlformats.org/officeDocument/2006/relationships" xmlns:a="http://schemas.openxmlformats.org/drawingml/2006/main" type="fourObj" preserve="1">
  <p:cSld name="Başlık ve dört içerik alan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Başlığı1"/>
          <p:cNvSpPr>
            <a:spLocks noGrp="1" noChangeArrowheads="1"/>
            <a:extLst>
              <a:ext uri="smNativeData">
                <pr:smNativeData xmlns:pr="smNativeData" val="SMDATA_12_el7UVh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A=="/>
              </a:ext>
            </a:extLst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>
              <a:defRPr/>
            </a:pPr>
          </a:p>
        </p:txBody>
      </p:sp>
      <p:sp>
        <p:nvSpPr>
          <p:cNvPr id="3" name="Nesne1"/>
          <p:cNvSpPr>
            <a:spLocks noGrp="1" noChangeArrowheads="1"/>
            <a:extLst>
              <a:ext uri="smNativeData">
                <pr:smNativeData xmlns:pr="smNativeData" val="SMDATA_12_el7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DMbAADXFgAAEAAAAA=="/>
              </a:ext>
            </a:extLst>
          </p:cNvSpPr>
          <p:nvPr>
            <p:ph type="obj" sz="quarter" idx="1"/>
          </p:nvPr>
        </p:nvSpPr>
        <p:spPr>
          <a:xfrm>
            <a:off x="457200" y="1600200"/>
            <a:ext cx="3964305" cy="2112645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0" i="0" u="none" strike="noStrike" kern="1" spc="0" baseline="0">
                <a:solidFill>
                  <a:srgbClr val="000000"/>
                </a:solidFill>
                <a:effectLst/>
                <a:latin typeface="Arial" pitchFamily="2" charset="-94"/>
                <a:ea typeface="SimSun" pitchFamily="0" charset="0"/>
                <a:cs typeface="Times New Roman" pitchFamily="1" charset="-94"/>
              </a:defRPr>
            </a:pPr>
          </a:p>
        </p:txBody>
      </p:sp>
      <p:sp>
        <p:nvSpPr>
          <p:cNvPr id="4" name="Nesne2"/>
          <p:cNvSpPr>
            <a:spLocks noGrp="1" noChangeArrowheads="1"/>
            <a:extLst>
              <a:ext uri="smNativeData">
                <pr:smNativeData xmlns:pr="smNativeData" val="SMDATA_12_el7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NHQAA2AkAAHA1AADXFgAAEAAAAA=="/>
              </a:ext>
            </a:extLst>
          </p:cNvSpPr>
          <p:nvPr>
            <p:ph type="obj" sz="quarter" idx="2"/>
          </p:nvPr>
        </p:nvSpPr>
        <p:spPr>
          <a:xfrm>
            <a:off x="4722495" y="1600200"/>
            <a:ext cx="3964305" cy="2112645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0" i="0" u="none" strike="noStrike" kern="1" spc="0" baseline="0">
                <a:solidFill>
                  <a:srgbClr val="000000"/>
                </a:solidFill>
                <a:effectLst/>
                <a:latin typeface="Arial" pitchFamily="2" charset="-94"/>
                <a:ea typeface="SimSun" pitchFamily="0" charset="0"/>
                <a:cs typeface="Times New Roman" pitchFamily="1" charset="-94"/>
              </a:defRPr>
            </a:pPr>
          </a:p>
        </p:txBody>
      </p:sp>
      <p:sp>
        <p:nvSpPr>
          <p:cNvPr id="5" name="Nesne4"/>
          <p:cNvSpPr>
            <a:spLocks noGrp="1" noChangeArrowheads="1"/>
            <a:extLst>
              <a:ext uri="smNativeData">
                <pr:smNativeData xmlns:pr="smNativeData" val="SMDATA_12_el7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RgAADMbAACwJQAAEAAAAA=="/>
              </a:ext>
            </a:extLst>
          </p:cNvSpPr>
          <p:nvPr>
            <p:ph type="obj" sz="quarter" idx="3"/>
          </p:nvPr>
        </p:nvSpPr>
        <p:spPr>
          <a:xfrm>
            <a:off x="457200" y="4013835"/>
            <a:ext cx="3964305" cy="2112645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0" i="0" u="none" strike="noStrike" kern="1" spc="0" baseline="0">
                <a:solidFill>
                  <a:srgbClr val="000000"/>
                </a:solidFill>
                <a:effectLst/>
                <a:latin typeface="Arial" pitchFamily="2" charset="-94"/>
                <a:ea typeface="SimSun" pitchFamily="0" charset="0"/>
                <a:cs typeface="Times New Roman" pitchFamily="1" charset="-94"/>
              </a:defRPr>
            </a:pPr>
          </a:p>
        </p:txBody>
      </p:sp>
      <p:sp>
        <p:nvSpPr>
          <p:cNvPr id="6" name="Nesne3"/>
          <p:cNvSpPr>
            <a:spLocks noGrp="1" noChangeArrowheads="1"/>
            <a:extLst>
              <a:ext uri="smNativeData">
                <pr:smNativeData xmlns:pr="smNativeData" val="SMDATA_12_el7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NHQAAsRgAAHA1AACwJQAAEAAAAA=="/>
              </a:ext>
            </a:extLst>
          </p:cNvSpPr>
          <p:nvPr>
            <p:ph type="obj" sz="quarter" idx="4"/>
          </p:nvPr>
        </p:nvSpPr>
        <p:spPr>
          <a:xfrm>
            <a:off x="4722495" y="4013835"/>
            <a:ext cx="3964305" cy="2112645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0" i="0" u="none" strike="noStrike" kern="1" spc="0" baseline="0">
                <a:solidFill>
                  <a:srgbClr val="000000"/>
                </a:solidFill>
                <a:effectLst/>
                <a:latin typeface="Arial" pitchFamily="2" charset="-94"/>
                <a:ea typeface="SimSun" pitchFamily="0" charset="0"/>
                <a:cs typeface="Times New Roman" pitchFamily="1" charset="-94"/>
              </a:defRPr>
            </a:pPr>
          </a:p>
        </p:txBody>
      </p:sp>
      <p:sp>
        <p:nvSpPr>
          <p:cNvPr id="7" name="Rectangle 6"/>
          <p:cNvSpPr>
            <a:spLocks noGrp="1" noChangeArrowheads="1"/>
            <a:extLst>
              <a:ext uri="smNativeData">
                <pr:smNativeData xmlns:pr="smNativeData" val="SMDATA_12_el7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A=="/>
              </a:ext>
            </a:extLst>
          </p:cNvSpPr>
          <p:nvPr>
            <p:ph type="sldNum" sz="quarter" idx="1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  <a:fld id="{2BF8841A-54C6-AD72-8840-A227CA0E7EF7}" type="slidenum">
              <a:t/>
            </a:fld>
            <a:endParaRPr sz="1400"/>
          </a:p>
        </p:txBody>
      </p:sp>
      <p:sp>
        <p:nvSpPr>
          <p:cNvPr id="8" name="Rectangle 5"/>
          <p:cNvSpPr>
            <a:spLocks noGrp="1" noChangeArrowheads="1"/>
            <a:extLst>
              <a:ext uri="smNativeData">
                <pr:smNativeData xmlns:pr="smNativeData" val="SMDATA_12_el7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4EwAAayYAAAglAABZKQAAEAAAAA=="/>
              </a:ext>
            </a:extLst>
          </p:cNvSpPr>
          <p:nvPr>
            <p:ph type="ftr" sz="quarter" idx="1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ct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  <p:sp>
        <p:nvSpPr>
          <p:cNvPr id="9" name="Rectangle 4"/>
          <p:cNvSpPr>
            <a:spLocks noGrp="1" noChangeArrowheads="1"/>
            <a:extLst>
              <a:ext uri="smNativeData">
                <pr:smNativeData xmlns:pr="smNativeData" val="SMDATA_12_el7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QAgAAayYAAPAPAABZKQAAEAAAAA=="/>
              </a:ext>
            </a:extLst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</p:spTree>
  </p:cSld>
  <p:clrMapOvr>
    <a:masterClrMapping/>
  </p:clrMapOvr>
</p:sldLayout>
</file>

<file path=ppt/slideLayouts/slideLayout9.xml><?xml version="1.0" encoding="utf-8"?>
<p:sldLayout xmlns:p="http://schemas.openxmlformats.org/presentationml/2006/main" xmlns:r="http://schemas.openxmlformats.org/officeDocument/2006/relationships" xmlns:a="http://schemas.openxmlformats.org/drawingml/2006/main" type="objAndTwoObj" preserve="1">
  <p:cSld name="Başlık ve iki sütün, sağ sütun bölünmü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Başlığı1"/>
          <p:cNvSpPr>
            <a:spLocks noGrp="1" noChangeArrowheads="1"/>
            <a:extLst>
              <a:ext uri="smNativeData">
                <pr:smNativeData xmlns:pr="smNativeData" val="SMDATA_12_el7UVh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A=="/>
              </a:ext>
            </a:extLst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/>
          <a:p>
            <a:pPr>
              <a:defRPr/>
            </a:pPr>
          </a:p>
        </p:txBody>
      </p:sp>
      <p:sp>
        <p:nvSpPr>
          <p:cNvPr id="3" name="Nesne1"/>
          <p:cNvSpPr>
            <a:spLocks noGrp="1" noChangeArrowheads="1"/>
            <a:extLst>
              <a:ext uri="smNativeData">
                <pr:smNativeData xmlns:pr="smNativeData" val="SMDATA_12_el7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DMbAACwJQAAEAAAAA=="/>
              </a:ext>
            </a:extLst>
          </p:cNvSpPr>
          <p:nvPr>
            <p:ph type="obj" sz="half" idx="1"/>
          </p:nvPr>
        </p:nvSpPr>
        <p:spPr>
          <a:xfrm>
            <a:off x="457200" y="1600200"/>
            <a:ext cx="3964305" cy="452628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0" i="0" u="none" strike="noStrike" kern="1" spc="0" baseline="0">
                <a:solidFill>
                  <a:srgbClr val="000000"/>
                </a:solidFill>
                <a:effectLst/>
                <a:latin typeface="Arial" pitchFamily="2" charset="-94"/>
                <a:ea typeface="SimSun" pitchFamily="0" charset="0"/>
                <a:cs typeface="Times New Roman" pitchFamily="1" charset="-94"/>
              </a:defRPr>
            </a:pPr>
          </a:p>
        </p:txBody>
      </p:sp>
      <p:sp>
        <p:nvSpPr>
          <p:cNvPr id="4" name="Nesne3"/>
          <p:cNvSpPr>
            <a:spLocks noGrp="1" noChangeArrowheads="1"/>
            <a:extLst>
              <a:ext uri="smNativeData">
                <pr:smNativeData xmlns:pr="smNativeData" val="SMDATA_12_el7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NHQAA2AkAAHA1AADXFgAAEAAAAA=="/>
              </a:ext>
            </a:extLst>
          </p:cNvSpPr>
          <p:nvPr>
            <p:ph type="obj" sz="quarter" idx="2"/>
          </p:nvPr>
        </p:nvSpPr>
        <p:spPr>
          <a:xfrm>
            <a:off x="4722495" y="1600200"/>
            <a:ext cx="3964305" cy="2112645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0" i="0" u="none" strike="noStrike" kern="1" spc="0" baseline="0">
                <a:solidFill>
                  <a:srgbClr val="000000"/>
                </a:solidFill>
                <a:effectLst/>
                <a:latin typeface="Arial" pitchFamily="2" charset="-94"/>
                <a:ea typeface="SimSun" pitchFamily="0" charset="0"/>
                <a:cs typeface="Times New Roman" pitchFamily="1" charset="-94"/>
              </a:defRPr>
            </a:pPr>
          </a:p>
        </p:txBody>
      </p:sp>
      <p:sp>
        <p:nvSpPr>
          <p:cNvPr id="5" name="Nesne2"/>
          <p:cNvSpPr>
            <a:spLocks noGrp="1" noChangeArrowheads="1"/>
            <a:extLst>
              <a:ext uri="smNativeData">
                <pr:smNativeData xmlns:pr="smNativeData" val="SMDATA_12_el7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NHQAAsRgAAHA1AACwJQAAEAAAAA=="/>
              </a:ext>
            </a:extLst>
          </p:cNvSpPr>
          <p:nvPr>
            <p:ph type="obj" sz="quarter" idx="3"/>
          </p:nvPr>
        </p:nvSpPr>
        <p:spPr>
          <a:xfrm>
            <a:off x="4722495" y="4013835"/>
            <a:ext cx="3964305" cy="2112645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0" i="0" u="none" strike="noStrike" kern="1" spc="0" baseline="0">
                <a:solidFill>
                  <a:srgbClr val="000000"/>
                </a:solidFill>
                <a:effectLst/>
                <a:latin typeface="Arial" pitchFamily="2" charset="-94"/>
                <a:ea typeface="SimSun" pitchFamily="0" charset="0"/>
                <a:cs typeface="Times New Roman" pitchFamily="1" charset="-94"/>
              </a:defRPr>
            </a:pPr>
          </a:p>
        </p:txBody>
      </p:sp>
      <p:sp>
        <p:nvSpPr>
          <p:cNvPr id="6" name="Rectangle 6"/>
          <p:cNvSpPr>
            <a:spLocks noGrp="1" noChangeArrowheads="1"/>
            <a:extLst>
              <a:ext uri="smNativeData">
                <pr:smNativeData xmlns:pr="smNativeData" val="SMDATA_12_el7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A=="/>
              </a:ext>
            </a:extLst>
          </p:cNvSpPr>
          <p:nvPr>
            <p:ph type="sldNum" sz="quarter" idx="1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  <a:fld id="{2BF8F8D6-98C6-AD0E-8840-6E5BB60E7E3B}" type="slidenum">
              <a:t/>
            </a:fld>
            <a:endParaRPr sz="1400"/>
          </a:p>
        </p:txBody>
      </p:sp>
      <p:sp>
        <p:nvSpPr>
          <p:cNvPr id="7" name="Rectangle 5"/>
          <p:cNvSpPr>
            <a:spLocks noGrp="1" noChangeArrowheads="1"/>
            <a:extLst>
              <a:ext uri="smNativeData">
                <pr:smNativeData xmlns:pr="smNativeData" val="SMDATA_12_el7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4EwAAayYAAAglAABZKQAAEAAAAA=="/>
              </a:ext>
            </a:extLst>
          </p:cNvSpPr>
          <p:nvPr>
            <p:ph type="ftr" sz="quarter" idx="1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ct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  <p:sp>
        <p:nvSpPr>
          <p:cNvPr id="8" name="Rectangle 4"/>
          <p:cNvSpPr>
            <a:spLocks noGrp="1" noChangeArrowheads="1"/>
            <a:extLst>
              <a:ext uri="smNativeData">
                <pr:smNativeData xmlns:pr="smNativeData" val="SMDATA_12_el7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QAgAAayYAAPAPAABZKQAAEAAAAA=="/>
              </a:ext>
            </a:extLst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</p:spTree>
  </p:cSld>
  <p:clrMapOvr>
    <a:masterClrMapping/>
  </p:clrMapOvr>
</p:sldLayout>
</file>

<file path=ppt/slideMasters/_rels/slideMaster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/Relationships>
</file>

<file path=ppt/slideMasters/slideMaster1.xml><?xml version="1.0" encoding="utf-8"?>
<p:sldMaster xmlns:p="http://schemas.openxmlformats.org/presentationml/2006/main" xmlns:r="http://schemas.openxmlformats.org/officeDocument/2006/relationships" xmlns:a="http://schemas.openxmlformats.org/drawingml/2006/main">
  <p:cSld name="Varsayılan Tasarım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  <a:extLst>
              <a:ext uri="smNativeData">
                <pr:smNativeData xmlns:pr="smNativeData" val="SMDATA_12_el7UVh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E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A=="/>
              </a:ext>
            </a:extLst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>
            <a:prstTxWarp prst="textNoShape">
              <a:avLst/>
            </a:prstTxWarp>
          </a:bodyPr>
          <a:lstStyle>
            <a:lvl1pPr marL="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4400" b="0" i="0" u="none" strike="noStrike" kern="1" spc="0" baseline="0">
                <a:solidFill>
                  <a:schemeClr val="tx2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1pPr>
            <a:lvl2pPr marL="381000" marR="0" indent="0" algn="l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SimSun" pitchFamily="0" charset="0"/>
                <a:cs typeface="Times New Roman" pitchFamily="1" charset="-94"/>
              </a:defRPr>
            </a:lvl2pPr>
            <a:lvl3pPr marL="762000" marR="0" indent="0" algn="l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SimSun" pitchFamily="0" charset="0"/>
                <a:cs typeface="Times New Roman" pitchFamily="1" charset="-94"/>
              </a:defRPr>
            </a:lvl3pPr>
            <a:lvl4pPr marL="1143000" marR="0" indent="0" algn="l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SimSun" pitchFamily="0" charset="0"/>
                <a:cs typeface="Times New Roman" pitchFamily="1" charset="-94"/>
              </a:defRPr>
            </a:lvl4pPr>
            <a:lvl5pPr marL="1524000" marR="0" indent="0" algn="l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SimSun" pitchFamily="0" charset="0"/>
                <a:cs typeface="Times New Roman" pitchFamily="1" charset="-94"/>
              </a:defRPr>
            </a:lvl5pPr>
          </a:lstStyle>
          <a:p>
            <a:pPr marL="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4400" b="0" i="0" u="none" strike="noStrike" kern="1" spc="0" baseline="0">
                <a:solidFill>
                  <a:schemeClr val="tx2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  <a:r>
              <a:t>Asıl başlık stili için tıklatın</a:t>
            </a:r>
          </a:p>
        </p:txBody>
      </p:sp>
      <p:sp>
        <p:nvSpPr>
          <p:cNvPr id="3" name="Rectangle 3"/>
          <p:cNvSpPr>
            <a:spLocks noGrp="1" noChangeArrowheads="1"/>
            <a:extLst>
              <a:ext uri="smNativeData">
                <pr:smNativeData xmlns:pr="smNativeData" val="SMDATA_12_el7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hAAAI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HA1AACwJQAAEAAAAA=="/>
              </a:ext>
            </a:extLst>
          </p:cNvSpPr>
          <p:nvPr>
            <p:ph type="body" idx="1"/>
          </p:nvPr>
        </p:nvSpPr>
        <p:spPr>
          <a:xfrm>
            <a:off x="457200" y="1600200"/>
            <a:ext cx="8229600" cy="452628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>
            <a:lvl1pPr marL="342900" marR="0" indent="-3429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•"/>
              <a:tabLst/>
              <a:defRPr sz="32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1pPr>
            <a:lvl2pPr marL="742950" marR="0" indent="-28575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–"/>
              <a:tabLst/>
              <a:defRPr sz="28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2pPr>
            <a:lvl3pPr marL="11430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•"/>
              <a:tabLst/>
              <a:defRPr sz="24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3pPr>
            <a:lvl4pPr marL="16002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–"/>
              <a:tabLst/>
              <a:defRPr sz="20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4pPr>
            <a:lvl5pPr marL="20574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»"/>
              <a:tabLst/>
              <a:defRPr sz="20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5pPr>
          </a:lstStyle>
          <a:p>
            <a:pPr marL="342900" marR="0" indent="-3429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 sz="32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  <a:r>
              <a:t>Asıl metin stillerini düzenlemek için tıklatın</a:t>
            </a:r>
          </a:p>
          <a:p>
            <a:pPr lvl="1" marL="742950" marR="0" indent="-28575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–"/>
              <a:tabLst/>
              <a:defRPr sz="28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  <a:r>
              <a:t>İkinci düzey</a:t>
            </a:r>
          </a:p>
          <a:p>
            <a:pPr lvl="2" marL="11430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 sz="2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  <a:r>
              <a:t>Üçüncü düzey</a:t>
            </a:r>
          </a:p>
          <a:p>
            <a:pPr lvl="3" marL="16002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–"/>
              <a:tabLst/>
              <a:defRPr sz="20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  <a:r>
              <a:t>Dördüncü düzey</a:t>
            </a:r>
          </a:p>
          <a:p>
            <a:pPr lvl="4" marL="20574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»"/>
              <a:tabLst/>
              <a:defRPr sz="20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  <a:r>
              <a:t>Beşinci düzey</a:t>
            </a:r>
          </a:p>
        </p:txBody>
      </p:sp>
      <p:sp>
        <p:nvSpPr>
          <p:cNvPr id="4" name="Rectangle 4"/>
          <p:cNvSpPr>
            <a:spLocks noGrp="1" noChangeArrowheads="1"/>
            <a:extLst>
              <a:ext uri="smNativeData">
                <pr:smNativeData xmlns:pr="smNativeData" val="SMDATA_12_el7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gohw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QAgAAayYAAPAPAABZKQAAEAAAAA=="/>
              </a:ext>
            </a:extLst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>
            <a:lvl1pPr marL="342900" marR="0" indent="-3429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•"/>
              <a:tabLst/>
              <a:defRPr sz="24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1pPr>
            <a:lvl2pPr marL="742950" marR="0" indent="-28575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–"/>
              <a:tabLst/>
              <a:defRPr sz="20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2pPr>
            <a:lvl3pPr marL="11430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•"/>
              <a:tabLst/>
              <a:defRPr sz="18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3pPr>
            <a:lvl4pPr marL="16002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–"/>
              <a:tabLst/>
              <a:defRPr sz="16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4pPr>
            <a:lvl5pPr marL="20574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»"/>
              <a:tabLst/>
              <a:defRPr sz="16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5pPr>
          </a:lstStyle>
          <a:p>
            <a:pPr marL="0" marR="0" indent="0" algn="l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  <p:sp>
        <p:nvSpPr>
          <p:cNvPr id="5" name="Rectangle 5"/>
          <p:cNvSpPr>
            <a:spLocks noGrp="1" noChangeArrowheads="1"/>
            <a:extLst>
              <a:ext uri="smNativeData">
                <pr:smNativeData xmlns:pr="smNativeData" val="SMDATA_12_el7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JvTu7Y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4EwAAayYAAAglAABZKQAAEAAAAA=="/>
              </a:ext>
            </a:extLst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>
            <a:lvl1pPr marL="342900" marR="0" indent="-3429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•"/>
              <a:tabLst/>
              <a:defRPr sz="24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1pPr>
            <a:lvl2pPr marL="742950" marR="0" indent="-28575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–"/>
              <a:tabLst/>
              <a:defRPr sz="20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2pPr>
            <a:lvl3pPr marL="11430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•"/>
              <a:tabLst/>
              <a:defRPr sz="18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3pPr>
            <a:lvl4pPr marL="16002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–"/>
              <a:tabLst/>
              <a:defRPr sz="16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4pPr>
            <a:lvl5pPr marL="20574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»"/>
              <a:tabLst/>
              <a:defRPr sz="16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5pPr>
          </a:lstStyle>
          <a:p>
            <a:pPr marL="0" marR="0" indent="0" algn="ct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  <p:sp>
        <p:nvSpPr>
          <p:cNvPr id="6" name="Rectangle 6"/>
          <p:cNvSpPr>
            <a:spLocks noGrp="1" noChangeArrowheads="1"/>
            <a:extLst>
              <a:ext uri="smNativeData">
                <pr:smNativeData xmlns:pr="smNativeData" val="SMDATA_12_el7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A=="/>
              </a:ext>
            </a:extLst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>
            <a:lvl1pPr marL="342900" marR="0" indent="-3429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•"/>
              <a:tabLst/>
              <a:defRPr sz="24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1pPr>
            <a:lvl2pPr marL="742950" marR="0" indent="-28575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–"/>
              <a:tabLst/>
              <a:defRPr sz="20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2pPr>
            <a:lvl3pPr marL="11430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•"/>
              <a:tabLst/>
              <a:defRPr sz="18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3pPr>
            <a:lvl4pPr marL="16002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–"/>
              <a:tabLst/>
              <a:defRPr sz="16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4pPr>
            <a:lvl5pPr marL="20574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»"/>
              <a:tabLst/>
              <a:defRPr sz="16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5pPr>
          </a:lstStyle>
          <a:p>
            <a:pPr marL="0" marR="0" indent="0" algn="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  <a:fld id="{2BF8BB77-39C6-AD4D-8840-CF18F50E7E9A}" type="slidenum">
              <a:t/>
            </a:fld>
            <a:endParaRPr sz="14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hf sldNum="0" hdr="0" ftr="0" dt="0"/>
  <p:txStyles>
    <p:titleStyle>
      <a:lvl1pPr marL="0" marR="0" indent="0" algn="ctr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4400" b="0" i="0" u="none" strike="noStrike" kern="1" spc="0" baseline="0">
          <a:solidFill>
            <a:schemeClr val="tx2"/>
          </a:solidFill>
          <a:effectLst/>
          <a:latin typeface="Arial" pitchFamily="2" charset="-94"/>
          <a:ea typeface="Arial" pitchFamily="2" charset="-94"/>
          <a:cs typeface="Arial" pitchFamily="2" charset="-94"/>
        </a:defRPr>
      </a:lvl1pPr>
      <a:lvl2pPr marL="381000" marR="0" indent="0" algn="l" defTabSz="44958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Arial" pitchFamily="2" charset="-94"/>
          <a:ea typeface="SimSun" pitchFamily="0" charset="0"/>
          <a:cs typeface="Times New Roman" pitchFamily="1" charset="-94"/>
        </a:defRPr>
      </a:lvl2pPr>
      <a:lvl3pPr marL="762000" marR="0" indent="0" algn="l" defTabSz="44958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Arial" pitchFamily="2" charset="-94"/>
          <a:ea typeface="SimSun" pitchFamily="0" charset="0"/>
          <a:cs typeface="Times New Roman" pitchFamily="1" charset="-94"/>
        </a:defRPr>
      </a:lvl3pPr>
      <a:lvl4pPr marL="1143000" marR="0" indent="0" algn="l" defTabSz="44958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Arial" pitchFamily="2" charset="-94"/>
          <a:ea typeface="SimSun" pitchFamily="0" charset="0"/>
          <a:cs typeface="Times New Roman" pitchFamily="1" charset="-94"/>
        </a:defRPr>
      </a:lvl4pPr>
      <a:lvl5pPr marL="1524000" marR="0" indent="0" algn="l" defTabSz="44958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Arial" pitchFamily="2" charset="-94"/>
          <a:ea typeface="SimSun" pitchFamily="0" charset="0"/>
          <a:cs typeface="Times New Roman" pitchFamily="1" charset="-94"/>
        </a:defRPr>
      </a:lvl5pPr>
    </p:titleStyle>
    <p:bodyStyle>
      <a:lvl1pPr marL="342900" marR="0" indent="-342900" algn="l" defTabSz="914400">
        <a:lnSpc>
          <a:spcPct val="100000"/>
        </a:lnSpc>
        <a:spcBef>
          <a:spcPts val="0"/>
        </a:spcBef>
        <a:spcAft>
          <a:spcPts val="0"/>
        </a:spcAft>
        <a:buClr>
          <a:schemeClr val="tx1"/>
        </a:buClr>
        <a:buSzTx/>
        <a:buFontTx/>
        <a:buChar char="•"/>
        <a:tabLst/>
        <a:defRPr sz="3200" b="0" i="0" u="none" strike="noStrike" kern="1" spc="0" baseline="0">
          <a:solidFill>
            <a:schemeClr val="tx1"/>
          </a:solidFill>
          <a:effectLst/>
          <a:latin typeface="Arial" pitchFamily="2" charset="-94"/>
          <a:ea typeface="Arial" pitchFamily="2" charset="-94"/>
          <a:cs typeface="Arial" pitchFamily="2" charset="-94"/>
        </a:defRPr>
      </a:lvl1pPr>
      <a:lvl2pPr marL="742950" marR="0" indent="-285750" algn="l" defTabSz="914400">
        <a:lnSpc>
          <a:spcPct val="100000"/>
        </a:lnSpc>
        <a:spcBef>
          <a:spcPts val="0"/>
        </a:spcBef>
        <a:spcAft>
          <a:spcPts val="0"/>
        </a:spcAft>
        <a:buClr>
          <a:schemeClr val="tx1"/>
        </a:buClr>
        <a:buSzTx/>
        <a:buFontTx/>
        <a:buChar char="–"/>
        <a:tabLst/>
        <a:defRPr sz="2800" b="0" i="0" u="none" strike="noStrike" kern="1" spc="0" baseline="0">
          <a:solidFill>
            <a:schemeClr val="tx1"/>
          </a:solidFill>
          <a:effectLst/>
          <a:latin typeface="Arial" pitchFamily="2" charset="-94"/>
          <a:ea typeface="Arial" pitchFamily="2" charset="-94"/>
          <a:cs typeface="Arial" pitchFamily="2" charset="-94"/>
        </a:defRPr>
      </a:lvl2pPr>
      <a:lvl3pPr marL="1143000" marR="0" indent="-228600" algn="l" defTabSz="914400">
        <a:lnSpc>
          <a:spcPct val="100000"/>
        </a:lnSpc>
        <a:spcBef>
          <a:spcPts val="0"/>
        </a:spcBef>
        <a:spcAft>
          <a:spcPts val="0"/>
        </a:spcAft>
        <a:buClr>
          <a:schemeClr val="tx1"/>
        </a:buClr>
        <a:buSzTx/>
        <a:buFontTx/>
        <a:buChar char="•"/>
        <a:tabLst/>
        <a:defRPr sz="2400" b="0" i="0" u="none" strike="noStrike" kern="1" spc="0" baseline="0">
          <a:solidFill>
            <a:schemeClr val="tx1"/>
          </a:solidFill>
          <a:effectLst/>
          <a:latin typeface="Arial" pitchFamily="2" charset="-94"/>
          <a:ea typeface="Arial" pitchFamily="2" charset="-94"/>
          <a:cs typeface="Arial" pitchFamily="2" charset="-94"/>
        </a:defRPr>
      </a:lvl3pPr>
      <a:lvl4pPr marL="1600200" marR="0" indent="-228600" algn="l" defTabSz="914400">
        <a:lnSpc>
          <a:spcPct val="100000"/>
        </a:lnSpc>
        <a:spcBef>
          <a:spcPts val="0"/>
        </a:spcBef>
        <a:spcAft>
          <a:spcPts val="0"/>
        </a:spcAft>
        <a:buClr>
          <a:schemeClr val="tx1"/>
        </a:buClr>
        <a:buSzTx/>
        <a:buFontTx/>
        <a:buChar char="–"/>
        <a:tabLst/>
        <a:defRPr sz="2000" b="0" i="0" u="none" strike="noStrike" kern="1" spc="0" baseline="0">
          <a:solidFill>
            <a:schemeClr val="tx1"/>
          </a:solidFill>
          <a:effectLst/>
          <a:latin typeface="Arial" pitchFamily="2" charset="-94"/>
          <a:ea typeface="Arial" pitchFamily="2" charset="-94"/>
          <a:cs typeface="Arial" pitchFamily="2" charset="-94"/>
        </a:defRPr>
      </a:lvl4pPr>
      <a:lvl5pPr marL="2057400" marR="0" indent="-228600" algn="l" defTabSz="914400">
        <a:lnSpc>
          <a:spcPct val="100000"/>
        </a:lnSpc>
        <a:spcBef>
          <a:spcPts val="0"/>
        </a:spcBef>
        <a:spcAft>
          <a:spcPts val="0"/>
        </a:spcAft>
        <a:buClr>
          <a:schemeClr val="tx1"/>
        </a:buClr>
        <a:buSzTx/>
        <a:buFontTx/>
        <a:buChar char="»"/>
        <a:tabLst/>
        <a:defRPr sz="2000" b="0" i="0" u="none" strike="noStrike" kern="1" spc="0" baseline="0">
          <a:solidFill>
            <a:schemeClr val="tx1"/>
          </a:solidFill>
          <a:effectLst/>
          <a:latin typeface="Arial" pitchFamily="2" charset="-94"/>
          <a:ea typeface="Arial" pitchFamily="2" charset="-94"/>
          <a:cs typeface="Arial" pitchFamily="2" charset="-94"/>
        </a:defRPr>
      </a:lvl5pPr>
    </p:bodyStyle>
  </p:txStyles>
</p:sldMaster>
</file>

<file path=ppt/slides/_rels/slide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</file>

<file path=ppt/slides/_rels/slide10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0.png"/></Relationships>
</file>

<file path=ppt/slides/_rels/slide1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1.png"/></Relationships>
</file>

<file path=ppt/slides/_rels/slide12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2.png"/></Relationships>
</file>

<file path=ppt/slides/_rels/slide13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3.png"/></Relationships>
</file>

<file path=ppt/slides/_rels/slide14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4.png"/></Relationships>
</file>

<file path=ppt/slides/_rels/slide15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5.png"/></Relationships>
</file>

<file path=ppt/slides/_rels/slide16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6.png"/></Relationships>
</file>

<file path=ppt/slides/_rels/slide17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7.png"/></Relationships>
</file>

<file path=ppt/slides/_rels/slide18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8.png"/></Relationships>
</file>

<file path=ppt/slides/_rels/slide19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9.png"/></Relationships>
</file>

<file path=ppt/slides/_rels/slide2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/Relationships>
</file>

<file path=ppt/slides/_rels/slide20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0.png"/></Relationships>
</file>

<file path=ppt/slides/_rels/slide2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1.png"/></Relationships>
</file>

<file path=ppt/slides/_rels/slide3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png"/></Relationships>
</file>

<file path=ppt/slides/_rels/slide4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/Relationships>
</file>

<file path=ppt/slides/_rels/slide5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png"/></Relationships>
</file>

<file path=ppt/slides/_rels/slide6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png"/></Relationships>
</file>

<file path=ppt/slides/_rels/slide7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7.png"/></Relationships>
</file>

<file path=ppt/slides/_rels/slide8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8.png"/></Relationships>
</file>

<file path=ppt/slides/_rels/slide9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9.png"/></Relationships>
</file>

<file path=ppt/slides/slide1.xml><?xml version="1.0" encoding="utf-8"?>
<p:sld xmlns:p="http://schemas.openxmlformats.org/presentationml/2006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5"/>
          <p:cNvSpPr txBox="1">
            <a:extLst>
              <a:ext uri="smNativeData">
                <pr:smNativeData xmlns:pr="smNativeData" val="SMDATA_12_el7UVhMAAAAlAAAAE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QKAAAayYAAHA1AABZKQAAEAAAAA=="/>
              </a:ext>
            </a:extLst>
          </p:cNvSpPr>
          <p:nvPr/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/>
          <a:lstStyle>
            <a:lvl1pPr marL="342900" marR="0" indent="-3429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•"/>
              <a:tabLst/>
              <a:defRPr sz="24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1pPr>
            <a:lvl2pPr marL="742950" marR="0" indent="-28575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–"/>
              <a:tabLst/>
              <a:defRPr sz="20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2pPr>
            <a:lvl3pPr marL="11430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•"/>
              <a:tabLst/>
              <a:defRPr sz="18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3pPr>
            <a:lvl4pPr marL="16002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–"/>
              <a:tabLst/>
              <a:defRPr sz="16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4pPr>
            <a:lvl5pPr marL="20574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»"/>
              <a:tabLst/>
              <a:defRPr sz="16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5pPr>
          </a:lstStyle>
          <a:p>
            <a:pPr marL="0" marR="0" indent="0" algn="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  <a:fld id="{2BF8D418-56C6-AD22-8840-A0779A0E7EF5}" type="slidenum">
              <a:t/>
            </a:fld>
            <a:endParaRPr sz="1400"/>
          </a:p>
        </p:txBody>
      </p:sp>
      <p:sp>
        <p:nvSpPr>
          <p:cNvPr id="3" name="Text Box 2"/>
          <p:cNvSpPr txBox="1">
            <a:extLst>
              <a:ext uri="smNativeData">
                <pr:smNativeData xmlns:pr="smNativeData" val="SMDATA_12_el7UVh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wDwAAtwEAAA4kAAD5AwAAECAAAA=="/>
              </a:ext>
            </a:extLst>
          </p:cNvSpPr>
          <p:nvPr/>
        </p:nvSpPr>
        <p:spPr>
          <a:xfrm>
            <a:off x="2590800" y="278765"/>
            <a:ext cx="3270250" cy="36703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t"/>
          <a:lstStyle>
            <a:lvl1pPr marL="342900" marR="0" indent="-3429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•"/>
              <a:tabLst/>
              <a:defRPr sz="24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1pPr>
            <a:lvl2pPr marL="742950" marR="0" indent="-28575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–"/>
              <a:tabLst/>
              <a:defRPr sz="20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2pPr>
            <a:lvl3pPr marL="11430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•"/>
              <a:tabLst/>
              <a:defRPr sz="18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3pPr>
            <a:lvl4pPr marL="16002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–"/>
              <a:tabLst/>
              <a:defRPr sz="16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4pPr>
            <a:lvl5pPr marL="20574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»"/>
              <a:tabLst/>
              <a:defRPr sz="16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5pPr>
          </a:lstStyle>
          <a:p>
            <a:pPr marL="0" marR="0" indent="0" algn="l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  <a:r>
              <a:rPr b="1" u="sng">
                <a:solidFill>
                  <a:srgbClr val="FF0000"/>
                </a:solidFill>
              </a:rPr>
              <a:t>YÜZDE-FAİZ PROBLEMLERİ</a:t>
            </a:r>
            <a:endParaRPr b="1" u="sng">
              <a:solidFill>
                <a:srgbClr val="FF0000"/>
              </a:solidFill>
            </a:endParaRPr>
          </a:p>
        </p:txBody>
      </p:sp>
      <p:pic>
        <p:nvPicPr>
          <p:cNvPr id="4" name="Picture 3"/>
          <p:cNvPicPr>
            <a:picLocks noChangeAspect="1"/>
            <a:extLst>
              <a:ext uri="smNativeData">
                <pr:smNativeData xmlns:pr="smNativeData" val="SMDATA_14_el7UVhMAAAAlAAAAEQAAAC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u+DjBf///wEAAAAAAAAAAAAAAAAAAAAAAAAAAAAAAAAAAAAAAAAAAAAAAAJ/f38AgICAA8zMzADAwP8Af39/AAAAAAAAAAAAAAAAAP///wAAAAAAIQAAABgAAAAUAAAAqwkAAMEGAABgKgAA6wsAABAAAAA="/>
              </a:ext>
            </a:extLst>
          </p:cNvPicPr>
          <p:nvPr/>
        </p:nvPicPr>
        <p:blipFill>
          <a:blip xmlns:r="http://schemas.openxmlformats.org/officeDocument/2006/relationships" r:embed="rId2"/>
          <a:stretch>
            <a:fillRect/>
          </a:stretch>
        </p:blipFill>
        <p:spPr>
          <a:xfrm>
            <a:off x="1571625" y="1097915"/>
            <a:ext cx="5316855" cy="83947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</p:pic>
      <p:sp>
        <p:nvSpPr>
          <p:cNvPr id="5" name="Rectangle 4"/>
          <p:cNvSpPr>
            <a:spLocks noGrp="1" noChangeArrowheads="1"/>
            <a:extLst>
              <a:ext uri="smNativeData">
                <pr:smNativeData xmlns:pr="smNativeData" val="SMDATA_12_el7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QAgAAayYAAPAPAABZKQAAEAAAAA=="/>
              </a:ext>
            </a:extLst>
          </p:cNvSpPr>
          <p:nvPr>
            <p:ph type="dt" sz="half" idx="4294967295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  <p:sp>
        <p:nvSpPr>
          <p:cNvPr id="6" name="Rectangle 5"/>
          <p:cNvSpPr>
            <a:spLocks noGrp="1" noChangeArrowheads="1"/>
            <a:extLst>
              <a:ext uri="smNativeData">
                <pr:smNativeData xmlns:pr="smNativeData" val="SMDATA_12_el7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4EwAAayYAAAglAABZKQAAEAAAAA=="/>
              </a:ext>
            </a:extLst>
          </p:cNvSpPr>
          <p:nvPr>
            <p:ph type="ftr" sz="quarter" idx="4294967295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ct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p="http://schemas.openxmlformats.org/presentationml/2006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5"/>
          <p:cNvSpPr txBox="1">
            <a:extLst>
              <a:ext uri="smNativeData">
                <pr:smNativeData xmlns:pr="smNativeData" val="SMDATA_12_el7UVhMAAAAlAAAAE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P8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QKAAAayYAAHA1AABZKQAAEAAAAA=="/>
              </a:ext>
            </a:extLst>
          </p:cNvSpPr>
          <p:nvPr/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/>
          <a:lstStyle>
            <a:lvl1pPr marL="342900" marR="0" indent="-3429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•"/>
              <a:tabLst/>
              <a:defRPr sz="24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1pPr>
            <a:lvl2pPr marL="742950" marR="0" indent="-28575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–"/>
              <a:tabLst/>
              <a:defRPr sz="20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2pPr>
            <a:lvl3pPr marL="11430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•"/>
              <a:tabLst/>
              <a:defRPr sz="18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3pPr>
            <a:lvl4pPr marL="16002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–"/>
              <a:tabLst/>
              <a:defRPr sz="16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4pPr>
            <a:lvl5pPr marL="20574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»"/>
              <a:tabLst/>
              <a:defRPr sz="16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5pPr>
          </a:lstStyle>
          <a:p>
            <a:pPr marL="0" marR="0" indent="0" algn="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  <a:fld id="{2BF8A973-3DC6-AD5F-8840-CB0AE70E7E9E}" type="slidenum">
              <a:t/>
            </a:fld>
            <a:endParaRPr sz="1400"/>
          </a:p>
        </p:txBody>
      </p:sp>
      <p:pic>
        <p:nvPicPr>
          <p:cNvPr id="3" name="Picture 2"/>
          <p:cNvPicPr>
            <a:picLocks noChangeAspect="1"/>
            <a:extLst>
              <a:ext uri="smNativeData">
                <pr:smNativeData xmlns:pr="smNativeData" val="SMDATA_14_el7UVhMAAAAlAAAAEQAAAC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cAAAA4AAAAAAAAAAAAAAAAAAAA////AAAAAAAAAAAAAAAAAAAAAAAAAAAAAAAAAAAAAABkAAAAZAAAAAAAAAAjAAAABAAAAGQAAAAXAAAAFAAAAAAAAAAAAAAA/38AAP9/AAAAAAAACQAAAAQAAAAAAAD/DAAAABAAAAAAAAAAAAAAAAAAAAAAAAAAHgAAAGgAAAAAAAAAAAAAAAAAAAAAAAAAAAAAABAnAAAQJwAAAAAAAAAAAAAAAAAAAAAAAAAAAAAAAAAAAAAAAAAAAAAUAAAAAAAAAMDA/wAAAAAAZAAAADIAAAAAAAAAZAAAAAAAAAB/f38ACgAAAB8AAABUAAAAu+DjBf///wEAAAAAAAAAAAAAAAAAAAAAAAAAAAAAAAAAAAAAAAAAAAAAAAJ/f38AgICAA8zMzADAwP8Af39/AAAAAAAAAAAAAAAAAP///wAAAAAAIQAAABgAAAAUAAAAYwgAAKYCAAAjLQAA4wsAABAAAAA="/>
              </a:ext>
            </a:extLst>
          </p:cNvPicPr>
          <p:nvPr/>
        </p:nvPicPr>
        <p:blipFill>
          <a:blip xmlns:r="http://schemas.openxmlformats.org/officeDocument/2006/relationships" r:embed="rId2"/>
          <a:stretch>
            <a:fillRect/>
          </a:stretch>
        </p:blipFill>
        <p:spPr>
          <a:xfrm>
            <a:off x="1363345" y="430530"/>
            <a:ext cx="5974080" cy="1501775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</p:pic>
      <p:sp>
        <p:nvSpPr>
          <p:cNvPr id="4" name="Rectangle 4"/>
          <p:cNvSpPr>
            <a:spLocks noGrp="1" noChangeArrowheads="1"/>
            <a:extLst>
              <a:ext uri="smNativeData">
                <pr:smNativeData xmlns:pr="smNativeData" val="SMDATA_12_el7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QAgAAayYAAPAPAABZKQAAEAAAAA=="/>
              </a:ext>
            </a:extLst>
          </p:cNvSpPr>
          <p:nvPr>
            <p:ph type="dt" sz="half" idx="4294967295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  <p:sp>
        <p:nvSpPr>
          <p:cNvPr id="5" name="Rectangle 5"/>
          <p:cNvSpPr>
            <a:spLocks noGrp="1" noChangeArrowheads="1"/>
            <a:extLst>
              <a:ext uri="smNativeData">
                <pr:smNativeData xmlns:pr="smNativeData" val="SMDATA_12_el7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4EwAAayYAAAglAABZKQAAEAAAAA=="/>
              </a:ext>
            </a:extLst>
          </p:cNvSpPr>
          <p:nvPr>
            <p:ph type="ftr" sz="quarter" idx="4294967295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ct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p="http://schemas.openxmlformats.org/presentationml/2006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1"/>
          <p:cNvPicPr>
            <a:picLocks noChangeAspect="1"/>
            <a:extLst>
              <a:ext uri="smNativeData">
                <pr:smNativeData xmlns:pr="smNativeData" val="SMDATA_14_el7UVhMAAAAlAAAAEQAAAC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cAAAA4AAAAAAAAAAAAAAAAAAAA////AAAAAAAAAAAAAAAAAAAAAAAAAAAAAAAAAAAAAABkAAAAZAAAAAAAAAAjAAAABAAAAGQAAAAXAAAAFAAAAAAAAAAAAAAA/38AAP9/AAAAAAAACQAAAAQAAACtAAAADAAAABAAAAAAAAAAAAAAAAAAAAAAAAAAHgAAAGgAAAAAAAAAAAAAAAAAAAAAAAAAAAAAABAnAAAQJwAAAAAAAAAAAAAAAAAAAAAAAAAAAAAAAAAAAAAAAAAAAAAUAAAAAAAAAMDA/wAAAAAAZAAAADIAAAAAAAAAZAAAAAAAAAB/f38ACgAAAB8AAABUAAAAu+DjBf///wEAAAAAAAAAAAAAAAAAAAAAAAAAAAAAAAAAAAAAAAAAAAAAAAJ/f38AgICAA8zMzADAwP8Af39/AAAAAAAAAAAAAAAAAP///wAAAAAAIQAAABgAAAAUAAAALwgAAIwCAACVLAAAPg0AABAAAAA="/>
              </a:ext>
            </a:extLst>
          </p:cNvPicPr>
          <p:nvPr/>
        </p:nvPicPr>
        <p:blipFill>
          <a:blip xmlns:r="http://schemas.openxmlformats.org/officeDocument/2006/relationships" r:embed="rId2"/>
          <a:stretch>
            <a:fillRect/>
          </a:stretch>
        </p:blipFill>
        <p:spPr>
          <a:xfrm>
            <a:off x="1330325" y="414020"/>
            <a:ext cx="5916930" cy="173863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p="http://schemas.openxmlformats.org/presentationml/2006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5"/>
          <p:cNvSpPr txBox="1">
            <a:extLst>
              <a:ext uri="smNativeData">
                <pr:smNativeData xmlns:pr="smNativeData" val="SMDATA_12_el7UVhMAAAAlAAAAE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QKAAAayYAAHA1AABZKQAAEAAAAA=="/>
              </a:ext>
            </a:extLst>
          </p:cNvSpPr>
          <p:nvPr/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/>
          <a:lstStyle>
            <a:lvl1pPr marL="342900" marR="0" indent="-3429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•"/>
              <a:tabLst/>
              <a:defRPr sz="24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1pPr>
            <a:lvl2pPr marL="742950" marR="0" indent="-28575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–"/>
              <a:tabLst/>
              <a:defRPr sz="20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2pPr>
            <a:lvl3pPr marL="11430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•"/>
              <a:tabLst/>
              <a:defRPr sz="18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3pPr>
            <a:lvl4pPr marL="16002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–"/>
              <a:tabLst/>
              <a:defRPr sz="16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4pPr>
            <a:lvl5pPr marL="20574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»"/>
              <a:tabLst/>
              <a:defRPr sz="16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5pPr>
          </a:lstStyle>
          <a:p>
            <a:pPr marL="0" marR="0" indent="0" algn="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  <a:fld id="{2BF8CC7D-33C6-AD3A-8840-C56F820E7E90}" type="slidenum">
              <a:t/>
            </a:fld>
            <a:endParaRPr sz="1400"/>
          </a:p>
        </p:txBody>
      </p:sp>
      <p:pic>
        <p:nvPicPr>
          <p:cNvPr id="3" name="Picture 2"/>
          <p:cNvPicPr>
            <a:picLocks noChangeAspect="1"/>
            <a:extLst>
              <a:ext uri="smNativeData">
                <pr:smNativeData xmlns:pr="smNativeData" val="SMDATA_14_el7UVhMAAAAlAAAAEQAAAC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u+DjBf///wEAAAAAAAAAAAAAAAAAAAAAAAAAAAAAAAAAAAAAAAAAAAAAAAJ/f38AgICAA8zMzADAwP8Af39/AAAAAAAAAAAAAAAAAP///wAAAAAAIQAAABgAAAAUAAAAGwEAACoBAACLJAAAoA8AABAAAAA="/>
              </a:ext>
            </a:extLst>
          </p:cNvPicPr>
          <p:nvPr/>
        </p:nvPicPr>
        <p:blipFill>
          <a:blip xmlns:r="http://schemas.openxmlformats.org/officeDocument/2006/relationships" r:embed="rId2"/>
          <a:stretch>
            <a:fillRect/>
          </a:stretch>
        </p:blipFill>
        <p:spPr>
          <a:xfrm>
            <a:off x="179705" y="189230"/>
            <a:ext cx="5760720" cy="235077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</p:pic>
      <p:sp>
        <p:nvSpPr>
          <p:cNvPr id="4" name="Rectangle 4"/>
          <p:cNvSpPr>
            <a:spLocks noGrp="1" noChangeArrowheads="1"/>
            <a:extLst>
              <a:ext uri="smNativeData">
                <pr:smNativeData xmlns:pr="smNativeData" val="SMDATA_12_el7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QAgAAayYAAPAPAABZKQAAEAAAAA=="/>
              </a:ext>
            </a:extLst>
          </p:cNvSpPr>
          <p:nvPr>
            <p:ph type="dt" sz="half" idx="4294967295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  <p:sp>
        <p:nvSpPr>
          <p:cNvPr id="5" name="Rectangle 5"/>
          <p:cNvSpPr>
            <a:spLocks noGrp="1" noChangeArrowheads="1"/>
            <a:extLst>
              <a:ext uri="smNativeData">
                <pr:smNativeData xmlns:pr="smNativeData" val="SMDATA_12_el7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4EwAAayYAAAglAABZKQAAEAAAAA=="/>
              </a:ext>
            </a:extLst>
          </p:cNvSpPr>
          <p:nvPr>
            <p:ph type="ftr" sz="quarter" idx="4294967295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ct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p="http://schemas.openxmlformats.org/presentationml/2006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1"/>
          <p:cNvPicPr>
            <a:picLocks noChangeAspect="1"/>
            <a:extLst>
              <a:ext uri="smNativeData">
                <pr:smNativeData xmlns:pr="smNativeData" val="SMDATA_14_el7UVhMAAAAlAAAAEQAAAC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cAAAA4AAAAAAAAAAAAAAAAAAAA////AAAAAAAAAAAAAAAAAAAAAAAAAAAAAAAAAAAAAABkAAAAZAAAAAAAAAAjAAAABAAAAGQAAAAXAAAAFAAAAAAAAAAAAAAA/38AAP9/AAAAAAAACQAAAAQAAADOAQAADAAAABAAAAAAAAAAAAAAAAAAAAAAAAAAHgAAAGgAAAAAAAAAAAAAAAAAAAAAAAAAAAAAABAnAAAQJwAAAAAAAAAAAAAAAAAAAAAAAAAAAAAAAAAAAAAAAAAAAAAUAAAAAAAAAMDA/wAAAAAAZAAAADIAAAAAAAAAZAAAAAAAAAB/f38ACgAAAB8AAABUAAAAu+DjBf///wEAAAAAAAAAAAAAAAAAAAAAAAAAAAAAAAAAAAAAAAAAAAAAAAJ/f38AgICAA8zMzADAwP8Af39/AAAAAAAAAAAAAAAAAP///wAAAAAAIQAAABgAAAAUAAAAiwgAAIgDAADoLQAAexAAABAAAAA="/>
              </a:ext>
            </a:extLst>
          </p:cNvPicPr>
          <p:nvPr/>
        </p:nvPicPr>
        <p:blipFill>
          <a:blip xmlns:r="http://schemas.openxmlformats.org/officeDocument/2006/relationships" r:embed="rId2"/>
          <a:stretch>
            <a:fillRect/>
          </a:stretch>
        </p:blipFill>
        <p:spPr>
          <a:xfrm>
            <a:off x="1388745" y="574040"/>
            <a:ext cx="6073775" cy="2105025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p="http://schemas.openxmlformats.org/presentationml/2006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5"/>
          <p:cNvSpPr txBox="1">
            <a:extLst>
              <a:ext uri="smNativeData">
                <pr:smNativeData xmlns:pr="smNativeData" val="SMDATA_12_el7UVhMAAAAlAAAAE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MDAwP8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QKAAAayYAAHA1AABZKQAAEAAAAA=="/>
              </a:ext>
            </a:extLst>
          </p:cNvSpPr>
          <p:nvPr/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/>
          <a:lstStyle>
            <a:lvl1pPr marL="342900" marR="0" indent="-3429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•"/>
              <a:tabLst/>
              <a:defRPr sz="24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1pPr>
            <a:lvl2pPr marL="742950" marR="0" indent="-28575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–"/>
              <a:tabLst/>
              <a:defRPr sz="20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2pPr>
            <a:lvl3pPr marL="11430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•"/>
              <a:tabLst/>
              <a:defRPr sz="18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3pPr>
            <a:lvl4pPr marL="16002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–"/>
              <a:tabLst/>
              <a:defRPr sz="16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4pPr>
            <a:lvl5pPr marL="20574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»"/>
              <a:tabLst/>
              <a:defRPr sz="16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5pPr>
          </a:lstStyle>
          <a:p>
            <a:pPr marL="0" marR="0" indent="0" algn="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  <a:fld id="{2BF8CCE2-ACC6-AD3A-8840-5A6F820E7E0F}" type="slidenum">
              <a:t/>
            </a:fld>
            <a:endParaRPr sz="1400"/>
          </a:p>
        </p:txBody>
      </p:sp>
      <p:pic>
        <p:nvPicPr>
          <p:cNvPr id="3" name="Picture 3"/>
          <p:cNvPicPr>
            <a:picLocks noChangeAspect="1"/>
            <a:extLst>
              <a:ext uri="smNativeData">
                <pr:smNativeData xmlns:pr="smNativeData" val="SMDATA_14_el7UVhMAAAAlAAAAEQAAAC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u+DjBf///wEAAAAAAAAAAAAAAAAAAAAAAAAAAAAAAAAAAAAAAAAAAAAAAAJ/f38AgICAA8zMzADAwP8Af39/AAAAAAAAAAAAAAAAAP///wAAAAAAIQAAABgAAAAUAAAAgQcAAIoBAACTLAAAkQ4AABAAAAA="/>
              </a:ext>
            </a:extLst>
          </p:cNvPicPr>
          <p:nvPr/>
        </p:nvPicPr>
        <p:blipFill>
          <a:blip xmlns:r="http://schemas.openxmlformats.org/officeDocument/2006/relationships" r:embed="rId2"/>
          <a:stretch>
            <a:fillRect/>
          </a:stretch>
        </p:blipFill>
        <p:spPr>
          <a:xfrm>
            <a:off x="1219835" y="250190"/>
            <a:ext cx="6026150" cy="2117725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</p:pic>
      <p:sp>
        <p:nvSpPr>
          <p:cNvPr id="4" name="Rectangle 4"/>
          <p:cNvSpPr>
            <a:spLocks noGrp="1" noChangeArrowheads="1"/>
            <a:extLst>
              <a:ext uri="smNativeData">
                <pr:smNativeData xmlns:pr="smNativeData" val="SMDATA_12_el7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QAgAAayYAAPAPAABZKQAAEAAAAA=="/>
              </a:ext>
            </a:extLst>
          </p:cNvSpPr>
          <p:nvPr>
            <p:ph type="dt" sz="half" idx="4294967295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  <p:sp>
        <p:nvSpPr>
          <p:cNvPr id="5" name="Rectangle 5"/>
          <p:cNvSpPr>
            <a:spLocks noGrp="1" noChangeArrowheads="1"/>
            <a:extLst>
              <a:ext uri="smNativeData">
                <pr:smNativeData xmlns:pr="smNativeData" val="SMDATA_12_el7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4EwAAayYAAAglAABZKQAAEAAAAA=="/>
              </a:ext>
            </a:extLst>
          </p:cNvSpPr>
          <p:nvPr>
            <p:ph type="ftr" sz="quarter" idx="4294967295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ct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p="http://schemas.openxmlformats.org/presentationml/2006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1"/>
          <p:cNvPicPr>
            <a:picLocks noChangeAspect="1"/>
            <a:extLst>
              <a:ext uri="smNativeData">
                <pr:smNativeData xmlns:pr="smNativeData" val="SMDATA_14_el7UVhMAAAAlAAAAEQAAAC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cAAAA4AAAAAAAAAAAAAAAAAAAA////AAAAAAAAAAAAAAAAAAAAAAAAAAAAAAAAAAAAAABkAAAAZAAAAAAAAAAjAAAABAAAAGQAAAAXAAAAFAAAAAAAAAAAAAAA/38AAP9/AAAAAAAACQAAAAQAAABI8eoGDAAAABAAAAAAAAAAAAAAAAAAAAAAAAAAHgAAAGgAAAAAAAAAAAAAAAAAAAAAAAAAAAAAABAnAAAQJwAAAAAAAAAAAAAAAAAAAAAAAAAAAAAAAAAAAAAAAAAAAAAUAAAAAAAAAMDA/wAAAAAAZAAAADIAAAAAAAAAZAAAAAAAAAB/f38ACgAAAB8AAABUAAAAu+DjBf///wEAAAAAAAAAAAAAAAAAAAAAAAAAAAAAAAAAAAAAAAAAAAAAAAJ/f38AgICAA8zMzADAwP8Af39/AAAAAAAAAAAAAAAAAP///wAAAAAAIQAAABgAAAAUAAAAQQgAAKYCAACVLAAA7g8AABAAAAA="/>
              </a:ext>
            </a:extLst>
          </p:cNvPicPr>
          <p:nvPr/>
        </p:nvPicPr>
        <p:blipFill>
          <a:blip xmlns:r="http://schemas.openxmlformats.org/officeDocument/2006/relationships" r:embed="rId2"/>
          <a:stretch>
            <a:fillRect/>
          </a:stretch>
        </p:blipFill>
        <p:spPr>
          <a:xfrm>
            <a:off x="1341755" y="430530"/>
            <a:ext cx="5905500" cy="215900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p="http://schemas.openxmlformats.org/presentationml/2006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5"/>
          <p:cNvSpPr txBox="1">
            <a:extLst>
              <a:ext uri="smNativeData">
                <pr:smNativeData xmlns:pr="smNativeData" val="SMDATA_12_el7UVhMAAAAlAAAAE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P////8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QKAAAayYAAHA1AABZKQAAEAAAAA=="/>
              </a:ext>
            </a:extLst>
          </p:cNvSpPr>
          <p:nvPr/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/>
          <a:lstStyle>
            <a:lvl1pPr marL="342900" marR="0" indent="-3429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•"/>
              <a:tabLst/>
              <a:defRPr sz="24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1pPr>
            <a:lvl2pPr marL="742950" marR="0" indent="-28575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–"/>
              <a:tabLst/>
              <a:defRPr sz="20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2pPr>
            <a:lvl3pPr marL="11430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•"/>
              <a:tabLst/>
              <a:defRPr sz="18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3pPr>
            <a:lvl4pPr marL="16002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–"/>
              <a:tabLst/>
              <a:defRPr sz="16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4pPr>
            <a:lvl5pPr marL="20574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»"/>
              <a:tabLst/>
              <a:defRPr sz="16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5pPr>
          </a:lstStyle>
          <a:p>
            <a:pPr marL="0" marR="0" indent="0" algn="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  <a:fld id="{2BF8858C-C2C6-AD73-8840-3426CB0E7E61}" type="slidenum">
              <a:t/>
            </a:fld>
            <a:endParaRPr sz="1400"/>
          </a:p>
        </p:txBody>
      </p:sp>
      <p:pic>
        <p:nvPicPr>
          <p:cNvPr id="3" name="Picture 2"/>
          <p:cNvPicPr>
            <a:picLocks noChangeAspect="1"/>
            <a:extLst>
              <a:ext uri="smNativeData">
                <pr:smNativeData xmlns:pr="smNativeData" val="SMDATA_14_el7UVhMAAAAlAAAAEQAAAC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u+DjBf///wEAAAAAAAAAAAAAAAAAAAAAAAAAAAAAAAAAAAAAAAAAAAAAAAJ/f38AgICAA8zMzADAwP8Af39/AAAAAAAAAAAAAAAAAP///wAAAAAAIQAAABgAAAAUAAAAGwEAAKkBAAA3IwAAGg4AABAAAAA="/>
              </a:ext>
            </a:extLst>
          </p:cNvPicPr>
          <p:nvPr/>
        </p:nvPicPr>
        <p:blipFill>
          <a:blip xmlns:r="http://schemas.openxmlformats.org/officeDocument/2006/relationships" r:embed="rId2"/>
          <a:stretch>
            <a:fillRect/>
          </a:stretch>
        </p:blipFill>
        <p:spPr>
          <a:xfrm>
            <a:off x="179705" y="269875"/>
            <a:ext cx="5544820" cy="2022475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</p:pic>
      <p:sp>
        <p:nvSpPr>
          <p:cNvPr id="4" name="Rectangle 4"/>
          <p:cNvSpPr>
            <a:spLocks noGrp="1" noChangeArrowheads="1"/>
            <a:extLst>
              <a:ext uri="smNativeData">
                <pr:smNativeData xmlns:pr="smNativeData" val="SMDATA_12_el7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QAgAAayYAAPAPAABZKQAAEAAAAA=="/>
              </a:ext>
            </a:extLst>
          </p:cNvSpPr>
          <p:nvPr>
            <p:ph type="dt" sz="half" idx="4294967295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  <p:sp>
        <p:nvSpPr>
          <p:cNvPr id="5" name="Rectangle 5"/>
          <p:cNvSpPr>
            <a:spLocks noGrp="1" noChangeArrowheads="1"/>
            <a:extLst>
              <a:ext uri="smNativeData">
                <pr:smNativeData xmlns:pr="smNativeData" val="SMDATA_12_el7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4EwAAayYAAAglAABZKQAAEAAAAA=="/>
              </a:ext>
            </a:extLst>
          </p:cNvSpPr>
          <p:nvPr>
            <p:ph type="ftr" sz="quarter" idx="4294967295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ct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p="http://schemas.openxmlformats.org/presentationml/2006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1"/>
          <p:cNvPicPr>
            <a:picLocks noChangeAspect="1"/>
            <a:extLst>
              <a:ext uri="smNativeData">
                <pr:smNativeData xmlns:pr="smNativeData" val="SMDATA_14_el7UVhMAAAAlAAAAEQAAAC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cAAAA4AAAAAAAAAAAAAAAAAAAA////AAAAAAAAAAAAAAAAAAAAAAAAAAAAAAAAAAAAAABkAAAAZAAAAAAAAAAjAAAABAAAAGQAAAAXAAAAFAAAAAAAAAAAAAAA/38AAP9/AAAAAAAACQAAAAQAAABI4R4EDAAAABAAAAAAAAAAAAAAAAAAAAAAAAAAHgAAAGgAAAAAAAAAAAAAAAAAAAAAAAAAAAAAABAnAAAQJwAAAAAAAAAAAAAAAAAAAAAAAAAAAAAAAAAAAAAAAAAAAAAUAAAAAAAAAMDA/wAAAAAAZAAAADIAAAAAAAAAZAAAAAAAAAB/f38ACgAAAB8AAABUAAAAu+DjBf///wEAAAAAAAAAAAAAAAAAAAAAAAAAAAAAAAAAAAAAAAAAAAAAAAJ/f38AgICAA8zMzADAwP8Af39/AAAAAAAAAAAAAAAAAP///wAAAAAAIQAAABgAAAAUAAAA6woAAKYCAAAkLAAAJRAAABAAAAA="/>
              </a:ext>
            </a:extLst>
          </p:cNvPicPr>
          <p:nvPr/>
        </p:nvPicPr>
        <p:blipFill>
          <a:blip xmlns:r="http://schemas.openxmlformats.org/officeDocument/2006/relationships" r:embed="rId2"/>
          <a:stretch>
            <a:fillRect/>
          </a:stretch>
        </p:blipFill>
        <p:spPr>
          <a:xfrm>
            <a:off x="1774825" y="430530"/>
            <a:ext cx="5400675" cy="2193925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p="http://schemas.openxmlformats.org/presentationml/2006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5"/>
          <p:cNvSpPr txBox="1">
            <a:extLst>
              <a:ext uri="smNativeData">
                <pr:smNativeData xmlns:pr="smNativeData" val="SMDATA_12_el7UVhMAAAAlAAAAE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QKAAAayYAAHA1AABZKQAAEAAAAA=="/>
              </a:ext>
            </a:extLst>
          </p:cNvSpPr>
          <p:nvPr/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/>
          <a:lstStyle>
            <a:lvl1pPr marL="342900" marR="0" indent="-3429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•"/>
              <a:tabLst/>
              <a:defRPr sz="24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1pPr>
            <a:lvl2pPr marL="742950" marR="0" indent="-28575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–"/>
              <a:tabLst/>
              <a:defRPr sz="20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2pPr>
            <a:lvl3pPr marL="11430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•"/>
              <a:tabLst/>
              <a:defRPr sz="18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3pPr>
            <a:lvl4pPr marL="16002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–"/>
              <a:tabLst/>
              <a:defRPr sz="16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4pPr>
            <a:lvl5pPr marL="20574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»"/>
              <a:tabLst/>
              <a:defRPr sz="16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5pPr>
          </a:lstStyle>
          <a:p>
            <a:pPr marL="0" marR="0" indent="0" algn="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  <a:fld id="{2BF89675-3BC6-AD60-8840-CD35D80E7E98}" type="slidenum">
              <a:t/>
            </a:fld>
            <a:endParaRPr sz="1400"/>
          </a:p>
        </p:txBody>
      </p:sp>
      <p:pic>
        <p:nvPicPr>
          <p:cNvPr id="3" name="Picture 2"/>
          <p:cNvPicPr>
            <a:picLocks noChangeAspect="1"/>
            <a:extLst>
              <a:ext uri="smNativeData">
                <pr:smNativeData xmlns:pr="smNativeData" val="SMDATA_14_el7UVhMAAAAlAAAAEQAAAC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cAAAA4AAAAAAAAAAAAAAAAAAAA////AAAAAAAAAAAAAAAAAAAAAAAAAAAAAAAAAAAAAABkAAAAZAAAAAAAAAAjAAAABAAAAGQAAAAXAAAAFAAAAAAAAAAAAAAA/38AAP9/AAAAAAAACQAAAAQAAAAAAAD/DAAAABAAAABjTXBsY04dP26yyq7btDQ/HgAAAGgAAAAAAAAAAAAAAAAAAAAAAAAAAAAAABAnAAAQJwAAAAAAAAAAAAAAAAAAAAAAAAAAAAAAAAAAAAAAAAAAAAAUAAAAAAAAAMDA/wAAAAAAZAAAADIAAAAAAAAAZAAAAAAAAAB/f38ACgAAAB8AAABUAAAAu+DjBf///wEAAAAAAAAAAAAAAAAAAAAAAAAAAAAAAAAAAAAAAAAAAAAAAAJ/f38AgICAA8zMzADAwP8Af39/AAAAAAAAAAAAAAAAAP///wAAAAAAIQAAABgAAAAUAAAAEAcAAMQBAAABKgAAIQ4AABAAAAA="/>
              </a:ext>
            </a:extLst>
          </p:cNvPicPr>
          <p:nvPr/>
        </p:nvPicPr>
        <p:blipFill>
          <a:blip xmlns:r="http://schemas.openxmlformats.org/officeDocument/2006/relationships" r:embed="rId2"/>
          <a:stretch>
            <a:fillRect/>
          </a:stretch>
        </p:blipFill>
        <p:spPr>
          <a:xfrm>
            <a:off x="1148080" y="287020"/>
            <a:ext cx="5680075" cy="2009775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</p:pic>
      <p:sp>
        <p:nvSpPr>
          <p:cNvPr id="4" name="Rectangle 4"/>
          <p:cNvSpPr>
            <a:spLocks noGrp="1" noChangeArrowheads="1"/>
            <a:extLst>
              <a:ext uri="smNativeData">
                <pr:smNativeData xmlns:pr="smNativeData" val="SMDATA_12_el7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QAgAAayYAAPAPAABZKQAAEAAAAA=="/>
              </a:ext>
            </a:extLst>
          </p:cNvSpPr>
          <p:nvPr>
            <p:ph type="dt" sz="half" idx="4294967295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  <p:sp>
        <p:nvSpPr>
          <p:cNvPr id="5" name="Rectangle 5"/>
          <p:cNvSpPr>
            <a:spLocks noGrp="1" noChangeArrowheads="1"/>
            <a:extLst>
              <a:ext uri="smNativeData">
                <pr:smNativeData xmlns:pr="smNativeData" val="SMDATA_12_el7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4EwAAayYAAAglAABZKQAAEAAAAA=="/>
              </a:ext>
            </a:extLst>
          </p:cNvSpPr>
          <p:nvPr>
            <p:ph type="ftr" sz="quarter" idx="4294967295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ct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p="http://schemas.openxmlformats.org/presentationml/2006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1"/>
          <p:cNvPicPr>
            <a:picLocks noChangeAspect="1"/>
            <a:extLst>
              <a:ext uri="smNativeData">
                <pr:smNativeData xmlns:pr="smNativeData" val="SMDATA_14_el7UVhMAAAAlAAAAEQAAAC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cAAAA4AAAAAAAAAAAAAAAAAAAA////AAAAAAAAAAAAAAAAAAAAAAAAAAAAAAAAAAAAAABkAAAAZAAAAAAAAAAjAAAABAAAAGQAAAAXAAAAFAAAAAAAAAAAAAAA/38AAP9/AAAAAAAACQAAAAQAAABBAQAADAAAABAAAAAAAAAAAAAAAAAAAAAAAAAAHgAAAGgAAAAAAAAAAAAAAAAAAAAAAAAAAAAAABAnAAAQJwAAAAAAAAAAAAAAAAAAAAAAAAAAAAAAAAAAAAAAAAAAAAAUAAAAAAAAAMDA/wAAAAAAZAAAADIAAAAAAAAAZAAAAAAAAAB/f38ACgAAAB8AAABUAAAAu+DjBf///wEAAAAAAAAAAAAAAAAAAAAAAAAAAAAAAAAAAAAAAAAAAAAAAAJ/f38AgICAA8zMzADAwP8Af39/AAAAAAAAAAAAAAAAAP///wAAAAAAIQAAABgAAAAUAAAAtgkAAD4DAABjLAAANxEAABAAAAA="/>
              </a:ext>
            </a:extLst>
          </p:cNvPicPr>
          <p:nvPr/>
        </p:nvPicPr>
        <p:blipFill>
          <a:blip xmlns:r="http://schemas.openxmlformats.org/officeDocument/2006/relationships" r:embed="rId2"/>
          <a:stretch>
            <a:fillRect/>
          </a:stretch>
        </p:blipFill>
        <p:spPr>
          <a:xfrm>
            <a:off x="1578610" y="527050"/>
            <a:ext cx="5636895" cy="2271395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p="http://schemas.openxmlformats.org/presentationml/2006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1"/>
          <p:cNvPicPr>
            <a:picLocks noChangeAspect="1"/>
            <a:extLst>
              <a:ext uri="smNativeData">
                <pr:smNativeData xmlns:pr="smNativeData" val="SMDATA_14_el7UVhMAAAAlAAAAEQAAAC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cAAAA4AAAAAAAAAAAAAAAAAAAA////AAAAAAAAAAAAAAAAAAAAAAAAAAAAAAAAAAAAAABkAAAAZAAAAAAAAAAjAAAABAAAAGQAAAAXAAAAFAAAAAAAAAAAAAAA/38AAP9/AAAAAAAACQAAAAQAAAAwAQAADAAAABAAAAAAAAAAAAAAAAAAAAAAAAAAHgAAAGgAAAAAAAAAAAAAAAAAAAAAAAAAAAAAABAnAAAQJwAAAAAAAAAAAAAAAAAAAAAAAAAAAAAAAAAAAAAAAAAAAAAUAAAAAAAAAMDA/wAAAAAAZAAAADIAAAAAAAAAZAAAAAAAAAB/f38ACgAAAB8AAABUAAAAu+DjBf///wEAAAAAAAAAAAAAAAAAAAAAAAAAAAAAAAAAAAAAAAAAAAAAAAJ/f38AgICAA8zMzADAwP8Af39/AAAAAAAAAAAAAAAAAP///wAAAAAAIQAAABgAAAAUAAAARQkAABcDAADuKgAApgoAABAAAAA="/>
              </a:ext>
            </a:extLst>
          </p:cNvPicPr>
          <p:nvPr/>
        </p:nvPicPr>
        <p:blipFill>
          <a:blip xmlns:r="http://schemas.openxmlformats.org/officeDocument/2006/relationships" r:embed="rId2"/>
          <a:stretch>
            <a:fillRect/>
          </a:stretch>
        </p:blipFill>
        <p:spPr>
          <a:xfrm>
            <a:off x="1506855" y="502285"/>
            <a:ext cx="5471795" cy="1228725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p="http://schemas.openxmlformats.org/presentationml/2006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5"/>
          <p:cNvSpPr txBox="1">
            <a:extLst>
              <a:ext uri="smNativeData">
                <pr:smNativeData xmlns:pr="smNativeData" val="SMDATA_12_el7UVhMAAAAlAAAAE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P8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QKAAAayYAAHA1AABZKQAAEAAAAA=="/>
              </a:ext>
            </a:extLst>
          </p:cNvSpPr>
          <p:nvPr/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/>
          <a:lstStyle>
            <a:lvl1pPr marL="342900" marR="0" indent="-3429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•"/>
              <a:tabLst/>
              <a:defRPr sz="24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1pPr>
            <a:lvl2pPr marL="742950" marR="0" indent="-28575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–"/>
              <a:tabLst/>
              <a:defRPr sz="20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2pPr>
            <a:lvl3pPr marL="11430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•"/>
              <a:tabLst/>
              <a:defRPr sz="18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3pPr>
            <a:lvl4pPr marL="16002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–"/>
              <a:tabLst/>
              <a:defRPr sz="16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4pPr>
            <a:lvl5pPr marL="20574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»"/>
              <a:tabLst/>
              <a:defRPr sz="16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5pPr>
          </a:lstStyle>
          <a:p>
            <a:pPr marL="0" marR="0" indent="0" algn="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  <a:fld id="{2BF8E535-7BC6-AD13-8840-8D46AB0E7ED8}" type="slidenum">
              <a:t/>
            </a:fld>
            <a:endParaRPr sz="1400"/>
          </a:p>
        </p:txBody>
      </p:sp>
      <p:pic>
        <p:nvPicPr>
          <p:cNvPr id="3" name="Picture 2"/>
          <p:cNvPicPr>
            <a:picLocks noChangeAspect="1"/>
            <a:extLst>
              <a:ext uri="smNativeData">
                <pr:smNativeData xmlns:pr="smNativeData" val="SMDATA_14_el7UVhMAAAAlAAAAEQAAAC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u+DjBf///wEAAAAAAAAAAAAAAAAAAAAAAAAAAAAAAAAAAAAAAAAAAAAAAAJ/f38AgICAA8zMzADAwP8Af39/AAAAAAAAAAAAAAAAAP///wAAAAAAIQAAABgAAAAUAAAAEgsAADUCAAAuLQAAxwsAABAAAAA="/>
              </a:ext>
            </a:extLst>
          </p:cNvPicPr>
          <p:nvPr/>
        </p:nvPicPr>
        <p:blipFill>
          <a:blip xmlns:r="http://schemas.openxmlformats.org/officeDocument/2006/relationships" r:embed="rId2"/>
          <a:stretch>
            <a:fillRect/>
          </a:stretch>
        </p:blipFill>
        <p:spPr>
          <a:xfrm>
            <a:off x="1799590" y="358775"/>
            <a:ext cx="5544820" cy="15557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</p:pic>
      <p:sp>
        <p:nvSpPr>
          <p:cNvPr id="4" name="Rectangle 4"/>
          <p:cNvSpPr>
            <a:spLocks noGrp="1" noChangeArrowheads="1"/>
            <a:extLst>
              <a:ext uri="smNativeData">
                <pr:smNativeData xmlns:pr="smNativeData" val="SMDATA_12_el7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QAgAAayYAAPAPAABZKQAAEAAAAA=="/>
              </a:ext>
            </a:extLst>
          </p:cNvSpPr>
          <p:nvPr>
            <p:ph type="dt" sz="half" idx="4294967295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  <p:sp>
        <p:nvSpPr>
          <p:cNvPr id="5" name="Rectangle 5"/>
          <p:cNvSpPr>
            <a:spLocks noGrp="1" noChangeArrowheads="1"/>
            <a:extLst>
              <a:ext uri="smNativeData">
                <pr:smNativeData xmlns:pr="smNativeData" val="SMDATA_12_el7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D/fw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4EwAAayYAAAglAABZKQAAEAAAAA=="/>
              </a:ext>
            </a:extLst>
          </p:cNvSpPr>
          <p:nvPr>
            <p:ph type="ftr" sz="quarter" idx="4294967295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ct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p="http://schemas.openxmlformats.org/presentationml/2006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1"/>
          <p:cNvPicPr>
            <a:picLocks noChangeAspect="1"/>
            <a:extLst>
              <a:ext uri="smNativeData">
                <pr:smNativeData xmlns:pr="smNativeData" val="SMDATA_14_el7UVhMAAAAlAAAAEQAAAC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cAAAA4AAAAAAAAAAAAAAAAAAAA////AAAAAAAAAAAAAAAAAAAAAAAAAAAAAAAAAAAAAABkAAAAZAAAAAAAAAAjAAAABAAAAGQAAAAXAAAAFAAAAAAAAAAAAAAA/38AAP9/AAAAAAAACQAAAAQAAADoWx4EDAAAABAAAAAAAAAAAAAAAAAAAAAAAAAAHgAAAGgAAAAAAAAAAAAAAAAAAAAAAAAAAAAAABAnAAAQJwAAAAAAAAAAAAAAAAAAAAAAAAAAAAAAAAAAAAAAAAAAAAAUAAAAAAAAAMDA/wAAAAAAZAAAADIAAAAAAAAAZAAAAAAAAAB/f38ACgAAAB8AAABUAAAAu+DjBf///wEAAAAAAAAAAAAAAAAAAAAAAAAAAAAAAAAAAAAAAAAAAAAAAAJ/f38AgICAA8zMzADAwP8Af39/AAAAAAAAAAAAAAAAAP///wAAAAAAIQAAABgAAAAUAAAA2ggAAMoBAACrLAAAdBAAABAAAAA="/>
              </a:ext>
            </a:extLst>
          </p:cNvPicPr>
          <p:nvPr/>
        </p:nvPicPr>
        <p:blipFill>
          <a:blip xmlns:r="http://schemas.openxmlformats.org/officeDocument/2006/relationships" r:embed="rId2"/>
          <a:stretch>
            <a:fillRect/>
          </a:stretch>
        </p:blipFill>
        <p:spPr>
          <a:xfrm>
            <a:off x="1438910" y="290830"/>
            <a:ext cx="5822315" cy="238379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p="http://schemas.openxmlformats.org/presentationml/2006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5"/>
          <p:cNvSpPr txBox="1">
            <a:extLst>
              <a:ext uri="smNativeData">
                <pr:smNativeData xmlns:pr="smNativeData" val="SMDATA_12_el7UVhMAAAAlAAAAE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P////8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QKAAAayYAAHA1AABZKQAAEAAAAA=="/>
              </a:ext>
            </a:extLst>
          </p:cNvSpPr>
          <p:nvPr/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/>
          <a:lstStyle>
            <a:lvl1pPr marL="342900" marR="0" indent="-3429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•"/>
              <a:tabLst/>
              <a:defRPr sz="24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1pPr>
            <a:lvl2pPr marL="742950" marR="0" indent="-28575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–"/>
              <a:tabLst/>
              <a:defRPr sz="20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2pPr>
            <a:lvl3pPr marL="11430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•"/>
              <a:tabLst/>
              <a:defRPr sz="18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3pPr>
            <a:lvl4pPr marL="16002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–"/>
              <a:tabLst/>
              <a:defRPr sz="16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4pPr>
            <a:lvl5pPr marL="20574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»"/>
              <a:tabLst/>
              <a:defRPr sz="16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5pPr>
          </a:lstStyle>
          <a:p>
            <a:pPr marL="0" marR="0" indent="0" algn="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  <a:fld id="{2BF8E927-69C6-AD1F-8840-9F4AA70E7ECA}" type="slidenum">
              <a:t/>
            </a:fld>
            <a:endParaRPr sz="1400"/>
          </a:p>
        </p:txBody>
      </p:sp>
      <p:pic>
        <p:nvPicPr>
          <p:cNvPr id="3" name="Picture 2"/>
          <p:cNvPicPr>
            <a:picLocks noChangeAspect="1"/>
            <a:extLst>
              <a:ext uri="smNativeData">
                <pr:smNativeData xmlns:pr="smNativeData" val="SMDATA_14_el7UVhMAAAAlAAAAEQAAAC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u+DjBf///wEAAAAAAAAAAAAAAAAAAAAAAAAAAAAAAAAAAAAAAAAAAAAAAAJ/f38AgICAA8zMzADAwP8Af39/AAAAAAAAAAAAAAAAAP///wAAAAAAIQAAABgAAAAUAAAAiwEAAA0CAACOJgAApQ0AABAAAAA="/>
              </a:ext>
            </a:extLst>
          </p:cNvPicPr>
          <p:nvPr/>
        </p:nvPicPr>
        <p:blipFill>
          <a:blip xmlns:r="http://schemas.openxmlformats.org/officeDocument/2006/relationships" r:embed="rId2"/>
          <a:stretch>
            <a:fillRect/>
          </a:stretch>
        </p:blipFill>
        <p:spPr>
          <a:xfrm>
            <a:off x="250825" y="333375"/>
            <a:ext cx="6016625" cy="188468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</p:pic>
      <p:sp>
        <p:nvSpPr>
          <p:cNvPr id="4" name="Rectangle 4"/>
          <p:cNvSpPr>
            <a:spLocks noGrp="1" noChangeArrowheads="1"/>
            <a:extLst>
              <a:ext uri="smNativeData">
                <pr:smNativeData xmlns:pr="smNativeData" val="SMDATA_12_el7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QAgAAayYAAPAPAABZKQAAEAAAAA=="/>
              </a:ext>
            </a:extLst>
          </p:cNvSpPr>
          <p:nvPr>
            <p:ph type="dt" sz="half" idx="4294967295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  <p:sp>
        <p:nvSpPr>
          <p:cNvPr id="5" name="Rectangle 5"/>
          <p:cNvSpPr>
            <a:spLocks noGrp="1" noChangeArrowheads="1"/>
            <a:extLst>
              <a:ext uri="smNativeData">
                <pr:smNativeData xmlns:pr="smNativeData" val="SMDATA_12_el7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4EwAAayYAAAglAABZKQAAEAAAAA=="/>
              </a:ext>
            </a:extLst>
          </p:cNvSpPr>
          <p:nvPr>
            <p:ph type="ftr" sz="quarter" idx="4294967295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ct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p="http://schemas.openxmlformats.org/presentationml/2006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5"/>
          <p:cNvSpPr txBox="1">
            <a:extLst>
              <a:ext uri="smNativeData">
                <pr:smNativeData xmlns:pr="smNativeData" val="SMDATA_12_el7UVhMAAAAlAAAAE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QKAAAayYAAHA1AABZKQAAEAAAAA=="/>
              </a:ext>
            </a:extLst>
          </p:cNvSpPr>
          <p:nvPr/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/>
          <a:lstStyle>
            <a:lvl1pPr marL="342900" marR="0" indent="-3429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•"/>
              <a:tabLst/>
              <a:defRPr sz="24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1pPr>
            <a:lvl2pPr marL="742950" marR="0" indent="-28575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–"/>
              <a:tabLst/>
              <a:defRPr sz="20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2pPr>
            <a:lvl3pPr marL="11430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•"/>
              <a:tabLst/>
              <a:defRPr sz="18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3pPr>
            <a:lvl4pPr marL="16002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–"/>
              <a:tabLst/>
              <a:defRPr sz="16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4pPr>
            <a:lvl5pPr marL="20574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»"/>
              <a:tabLst/>
              <a:defRPr sz="16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5pPr>
          </a:lstStyle>
          <a:p>
            <a:pPr marL="0" marR="0" indent="0" algn="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  <a:fld id="{2BF8DE26-68C6-AD28-8840-9E7D900E7ECB}" type="slidenum">
              <a:t/>
            </a:fld>
            <a:endParaRPr sz="1400"/>
          </a:p>
        </p:txBody>
      </p:sp>
      <p:pic>
        <p:nvPicPr>
          <p:cNvPr id="3" name="Picture 2"/>
          <p:cNvPicPr>
            <a:picLocks noChangeAspect="1"/>
            <a:extLst>
              <a:ext uri="smNativeData">
                <pr:smNativeData xmlns:pr="smNativeData" val="SMDATA_14_el7UVhMAAAAlAAAAEQAAAC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u+DjBf///wEAAAAAAAAAAAAAAAAAAAAAAAAAAAAAAAAAAAAAAAAAAAAAAAJ/f38AgICAA8zMzADAwP8Af39/AAAAAAAAAAAAAAAAAP///wAAAAAAIQAAABgAAAAUAAAAYwgAAG0CAABVLAAAtgkAABAAAAA="/>
              </a:ext>
            </a:extLst>
          </p:cNvPicPr>
          <p:nvPr/>
        </p:nvPicPr>
        <p:blipFill>
          <a:blip xmlns:r="http://schemas.openxmlformats.org/officeDocument/2006/relationships" r:embed="rId2"/>
          <a:stretch>
            <a:fillRect/>
          </a:stretch>
        </p:blipFill>
        <p:spPr>
          <a:xfrm>
            <a:off x="1363345" y="394335"/>
            <a:ext cx="5843270" cy="1184275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</p:pic>
      <p:sp>
        <p:nvSpPr>
          <p:cNvPr id="4" name="Rectangle 4"/>
          <p:cNvSpPr>
            <a:spLocks noGrp="1" noChangeArrowheads="1"/>
            <a:extLst>
              <a:ext uri="smNativeData">
                <pr:smNativeData xmlns:pr="smNativeData" val="SMDATA_12_el7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QAgAAayYAAPAPAABZKQAAEAAAAA=="/>
              </a:ext>
            </a:extLst>
          </p:cNvSpPr>
          <p:nvPr>
            <p:ph type="dt" sz="half" idx="4294967295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  <p:sp>
        <p:nvSpPr>
          <p:cNvPr id="5" name="Rectangle 5"/>
          <p:cNvSpPr>
            <a:spLocks noGrp="1" noChangeArrowheads="1"/>
            <a:extLst>
              <a:ext uri="smNativeData">
                <pr:smNativeData xmlns:pr="smNativeData" val="SMDATA_12_el7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4EwAAayYAAAglAABZKQAAEAAAAA=="/>
              </a:ext>
            </a:extLst>
          </p:cNvSpPr>
          <p:nvPr>
            <p:ph type="ftr" sz="quarter" idx="4294967295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ct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p="http://schemas.openxmlformats.org/presentationml/2006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1"/>
          <p:cNvPicPr>
            <a:picLocks noChangeAspect="1"/>
            <a:extLst>
              <a:ext uri="smNativeData">
                <pr:smNativeData xmlns:pr="smNativeData" val="SMDATA_14_el7UVhMAAAAlAAAAEQAAAC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cAAAA4AAAAAAAAAAAAAAAAAAAA////AAAAAAAAAAAAAAAAAAAAAAAAAAAAAAAAAAAAAABkAAAAZAAAAAAAAAAjAAAABAAAAGQAAAAXAAAAFAAAAAAAAAAAAAAA/38AAP9/AAAAAAAACQAAAAQAAADoix4EDAAAABAAAAAAAAAAAAAAAAAAAAAAAAAAHgAAAGgAAAAAAAAAAAAAAAAAAAAAAAAAAAAAABAnAAAQJwAAAAAAAAAAAAAAAAAAAAAAAAAAAAAAAAAAAAAAAAAAAAAUAAAAAAAAAMDA/wAAAAAAZAAAADIAAAAAAAAAZAAAAAAAAAB/f38ACgAAAB8AAABUAAAAu+DjBf///wEAAAAAAAAAAAAAAAAAAAAAAAAAAAAAAAAAAAAAAAAAAAAAAAJ/f38AgICAA8zMzADAwP8Af39/AAAAAAAAAAAAAAAAAP///wAAAAAAIQAAABgAAAAUAAAAQggAAK4CAACzKwAA6wsAABAAAAA="/>
              </a:ext>
            </a:extLst>
          </p:cNvPicPr>
          <p:nvPr/>
        </p:nvPicPr>
        <p:blipFill>
          <a:blip xmlns:r="http://schemas.openxmlformats.org/officeDocument/2006/relationships" r:embed="rId2"/>
          <a:stretch>
            <a:fillRect/>
          </a:stretch>
        </p:blipFill>
        <p:spPr>
          <a:xfrm>
            <a:off x="1342390" y="435610"/>
            <a:ext cx="5761355" cy="1501775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p="http://schemas.openxmlformats.org/presentationml/2006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5"/>
          <p:cNvSpPr txBox="1">
            <a:extLst>
              <a:ext uri="smNativeData">
                <pr:smNativeData xmlns:pr="smNativeData" val="SMDATA_12_el7UVhMAAAAlAAAAE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QKAAAayYAAHA1AABZKQAAEAAAAA=="/>
              </a:ext>
            </a:extLst>
          </p:cNvSpPr>
          <p:nvPr/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/>
          <a:lstStyle>
            <a:lvl1pPr marL="342900" marR="0" indent="-3429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•"/>
              <a:tabLst/>
              <a:defRPr sz="24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1pPr>
            <a:lvl2pPr marL="742950" marR="0" indent="-28575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–"/>
              <a:tabLst/>
              <a:defRPr sz="20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2pPr>
            <a:lvl3pPr marL="11430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•"/>
              <a:tabLst/>
              <a:defRPr sz="18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3pPr>
            <a:lvl4pPr marL="16002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–"/>
              <a:tabLst/>
              <a:defRPr sz="16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4pPr>
            <a:lvl5pPr marL="20574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»"/>
              <a:tabLst/>
              <a:defRPr sz="16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5pPr>
          </a:lstStyle>
          <a:p>
            <a:pPr marL="0" marR="0" indent="0" algn="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  <a:fld id="{2BF8A97B-35C6-AD5F-8840-C30AE70E7E96}" type="slidenum">
              <a:t/>
            </a:fld>
            <a:endParaRPr sz="1400"/>
          </a:p>
        </p:txBody>
      </p:sp>
      <p:pic>
        <p:nvPicPr>
          <p:cNvPr id="3" name="Picture 2"/>
          <p:cNvPicPr>
            <a:picLocks noChangeAspect="1"/>
            <a:extLst>
              <a:ext uri="smNativeData">
                <pr:smNativeData xmlns:pr="smNativeData" val="SMDATA_14_el7UVhMAAAAlAAAAEQAAAC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u+DjBf///wEAAAAAAAAAAAAAAAAAAAAAAAAAAAAAAAAAAAAAAAAAAAAAAAJ/f38AgICAA8zMzADAwP8Af39/AAAAAAAAAAAAAAAAAP///wAAAAAAIQAAABgAAAAUAAAA/gEAAJoBAADiJQAAxQ0AABAAAAA="/>
              </a:ext>
            </a:extLst>
          </p:cNvPicPr>
          <p:nvPr/>
        </p:nvPicPr>
        <p:blipFill>
          <a:blip xmlns:r="http://schemas.openxmlformats.org/officeDocument/2006/relationships" r:embed="rId2"/>
          <a:stretch>
            <a:fillRect/>
          </a:stretch>
        </p:blipFill>
        <p:spPr>
          <a:xfrm>
            <a:off x="323850" y="260350"/>
            <a:ext cx="5834380" cy="1978025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</p:pic>
      <p:sp>
        <p:nvSpPr>
          <p:cNvPr id="4" name="Rectangle 4"/>
          <p:cNvSpPr>
            <a:spLocks noGrp="1" noChangeArrowheads="1"/>
            <a:extLst>
              <a:ext uri="smNativeData">
                <pr:smNativeData xmlns:pr="smNativeData" val="SMDATA_12_el7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QAgAAayYAAPAPAABZKQAAEAAAAA=="/>
              </a:ext>
            </a:extLst>
          </p:cNvSpPr>
          <p:nvPr>
            <p:ph type="dt" sz="half" idx="4294967295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  <p:sp>
        <p:nvSpPr>
          <p:cNvPr id="5" name="Rectangle 5"/>
          <p:cNvSpPr>
            <a:spLocks noGrp="1" noChangeArrowheads="1"/>
            <a:extLst>
              <a:ext uri="smNativeData">
                <pr:smNativeData xmlns:pr="smNativeData" val="SMDATA_12_el7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4EwAAayYAAAglAABZKQAAEAAAAA=="/>
              </a:ext>
            </a:extLst>
          </p:cNvSpPr>
          <p:nvPr>
            <p:ph type="ftr" sz="quarter" idx="4294967295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ct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p="http://schemas.openxmlformats.org/presentationml/2006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1"/>
          <p:cNvPicPr>
            <a:picLocks noChangeAspect="1"/>
            <a:extLst>
              <a:ext uri="smNativeData">
                <pr:smNativeData xmlns:pr="smNativeData" val="SMDATA_14_el7UVhMAAAAlAAAAEQAAAC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cAAAA4AAAAAAAAAAAAAAAAAAAA////AAAAAAAAAAAAAAAAAAAAAAAAAAAAAAAAAAAAAABkAAAAZAAAAAAAAAAjAAAABAAAAGQAAAAXAAAAFAAAAAAAAAAAAAAA/38AAP9/AAAAAAAACQAAAAQAAABAAQAADAAAABAAAAAAAAAAAAAAAAAAAAAAAAAAHgAAAGgAAAAAAAAAAAAAAAAAAAAAAAAAAAAAABAnAAAQJwAAAAAAAAAAAAAAAAAAAAAAAAAAAAAAAAAAAAAAAAAAAAAUAAAAAAAAAMDA/wAAAAAAZAAAADIAAAAAAAAAZAAAAAAAAAB/f38ACgAAAB8AAABUAAAAu+DjBf///wEAAAAAAAAAAAAAAAAAAAAAAAAAAAAAAAAAAAAAAAAAAAAAAAJ/f38AgICAA8zMzADAwP8Af39/AAAAAAAAAAAAAAAAAP///wAAAAAAIQAAABgAAAAUAAAAmAoAAHgCAAAJLgAAXAwAABAAAAA="/>
              </a:ext>
            </a:extLst>
          </p:cNvPicPr>
          <p:nvPr/>
        </p:nvPicPr>
        <p:blipFill>
          <a:blip xmlns:r="http://schemas.openxmlformats.org/officeDocument/2006/relationships" r:embed="rId2"/>
          <a:stretch>
            <a:fillRect/>
          </a:stretch>
        </p:blipFill>
        <p:spPr>
          <a:xfrm>
            <a:off x="1722120" y="401320"/>
            <a:ext cx="5761355" cy="160782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p="http://schemas.openxmlformats.org/presentationml/2006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5"/>
          <p:cNvSpPr txBox="1">
            <a:extLst>
              <a:ext uri="smNativeData">
                <pr:smNativeData xmlns:pr="smNativeData" val="SMDATA_12_el7UVhMAAAAlAAAAE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QKAAAayYAAHA1AABZKQAAEAAAAA=="/>
              </a:ext>
            </a:extLst>
          </p:cNvSpPr>
          <p:nvPr/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/>
          <a:lstStyle>
            <a:lvl1pPr marL="342900" marR="0" indent="-3429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•"/>
              <a:tabLst/>
              <a:defRPr sz="24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1pPr>
            <a:lvl2pPr marL="742950" marR="0" indent="-28575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–"/>
              <a:tabLst/>
              <a:defRPr sz="20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2pPr>
            <a:lvl3pPr marL="11430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•"/>
              <a:tabLst/>
              <a:defRPr sz="18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3pPr>
            <a:lvl4pPr marL="16002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–"/>
              <a:tabLst/>
              <a:defRPr sz="16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4pPr>
            <a:lvl5pPr marL="2057400" marR="0" indent="-228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Tx/>
              <a:buChar char="»"/>
              <a:tabLst/>
              <a:defRPr sz="1600" b="0" i="0" u="none" strike="noStrike" kern="1" spc="0" baseline="0">
                <a:solidFill>
                  <a:schemeClr val="tx1"/>
                </a:solidFill>
                <a:effectLst/>
                <a:latin typeface="Arial" pitchFamily="2" charset="-94"/>
                <a:ea typeface="Arial" pitchFamily="2" charset="-94"/>
                <a:cs typeface="Arial" pitchFamily="2" charset="-94"/>
              </a:defRPr>
            </a:lvl5pPr>
          </a:lstStyle>
          <a:p>
            <a:pPr marL="0" marR="0" indent="0" algn="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  <a:fld id="{2BF8899D-D3C6-AD7F-8840-252AC70E7E70}" type="slidenum">
              <a:t/>
            </a:fld>
            <a:endParaRPr sz="1400"/>
          </a:p>
        </p:txBody>
      </p:sp>
      <p:pic>
        <p:nvPicPr>
          <p:cNvPr id="3" name="Picture 3"/>
          <p:cNvPicPr>
            <a:picLocks noChangeAspect="1"/>
            <a:extLst>
              <a:ext uri="smNativeData">
                <pr:smNativeData xmlns:pr="smNativeData" val="SMDATA_14_el7UVhMAAAAlAAAAEQAAAC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u+DjBf///wEAAAAAAAAAAAAAAAAAAAAAAAAAAAAAAAAAAAAAAAAAAAAAAAJ/f38AgICAA8zMzADAwP8Af39/AAAAAAAAAAAAAAAAAP///wAAAAAAIQAAABgAAAAUAAAAJQkAAAAAAADRKgAAugcAABAAAAA="/>
              </a:ext>
            </a:extLst>
          </p:cNvPicPr>
          <p:nvPr/>
        </p:nvPicPr>
        <p:blipFill>
          <a:blip xmlns:r="http://schemas.openxmlformats.org/officeDocument/2006/relationships" r:embed="rId2"/>
          <a:stretch>
            <a:fillRect/>
          </a:stretch>
        </p:blipFill>
        <p:spPr>
          <a:xfrm>
            <a:off x="1486535" y="0"/>
            <a:ext cx="5473700" cy="125603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</p:pic>
      <p:sp>
        <p:nvSpPr>
          <p:cNvPr id="4" name="Rectangle 4"/>
          <p:cNvSpPr>
            <a:spLocks noGrp="1" noChangeArrowheads="1"/>
            <a:extLst>
              <a:ext uri="smNativeData">
                <pr:smNativeData xmlns:pr="smNativeData" val="SMDATA_12_el7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QAgAAayYAAPAPAABZKQAAEAAAAA=="/>
              </a:ext>
            </a:extLst>
          </p:cNvSpPr>
          <p:nvPr>
            <p:ph type="dt" sz="half" idx="4294967295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l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  <p:sp>
        <p:nvSpPr>
          <p:cNvPr id="5" name="Rectangle 5"/>
          <p:cNvSpPr>
            <a:spLocks noGrp="1" noChangeArrowheads="1"/>
            <a:extLst>
              <a:ext uri="smNativeData">
                <pr:smNativeData xmlns:pr="smNativeData" val="SMDATA_12_el7UVh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4EwAAayYAAAglAABZKQAAEAAAAA=="/>
              </a:ext>
            </a:extLst>
          </p:cNvSpPr>
          <p:nvPr>
            <p:ph type="ftr" sz="quarter" idx="4294967295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>
            <a:prstTxWarp prst="textNoShape">
              <a:avLst/>
            </a:prstTxWarp>
          </a:bodyPr>
          <a:lstStyle/>
          <a:p>
            <a:pPr marL="0" marR="0" indent="0" algn="ctr" defTabSz="4495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1" spc="0" baseline="0">
                <a:solidFill>
                  <a:schemeClr val="tx1"/>
                </a:solidFill>
                <a:latin typeface="Arial" pitchFamily="2" charset="-94"/>
                <a:ea typeface="Arial" pitchFamily="2" charset="-94"/>
                <a:cs typeface="Arial" pitchFamily="2" charset="-94"/>
              </a:defRPr>
            </a:p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p="http://schemas.openxmlformats.org/presentationml/2006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1"/>
          <p:cNvPicPr>
            <a:picLocks noChangeAspect="1"/>
            <a:extLst>
              <a:ext uri="smNativeData">
                <pr:smNativeData xmlns:pr="smNativeData" val="SMDATA_14_el7UVhMAAAAlAAAAEQAAAC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cAAAA4AAAAAAAAAAAAAAAAAAAA////AAAAAAAAAAAAAAAAAAAAAAAAAAAAAAAAAAAAAABkAAAAZAAAAAAAAAAjAAAABAAAAGQAAAAXAAAAFAAAAAAAAAAAAAAA/38AAP9/AAAAAAAACQAAAAQAAACsAAAADAAAABAAAAAAAAAAAAAAAAAAAAAAAAAAHgAAAGgAAAAAAAAAAAAAAAAAAAAAAAAAAAAAABAnAAAQJwAAAAAAAAAAAAAAAAAAAAAAAAAAAAAAAAAAAAAAAAAAAAAUAAAAAAAAAMDA/wAAAAAAZAAAADIAAAAAAAAAZAAAAAAAAAB/f38ACgAAAB8AAABUAAAAu+DjBf///wEAAAAAAAAAAAAAAAAAAAAAAAAAAAAAAAAAAAAAAAAAAAAAAAJ/f38AgICAA8zMzADAwP8Af39/AAAAAAAAAAAAAAAAAP///wAAAAAAIQAAABgAAAAUAAAAJwoAAKYCAADcLAAAWwwAABAAAAA="/>
              </a:ext>
            </a:extLst>
          </p:cNvPicPr>
          <p:nvPr/>
        </p:nvPicPr>
        <p:blipFill>
          <a:blip xmlns:r="http://schemas.openxmlformats.org/officeDocument/2006/relationships" r:embed="rId2"/>
          <a:stretch>
            <a:fillRect/>
          </a:stretch>
        </p:blipFill>
        <p:spPr>
          <a:xfrm>
            <a:off x="1650365" y="430530"/>
            <a:ext cx="5641975" cy="1577975"/>
          </a:xfrm>
          <a:prstGeom prst="rect">
            <a:avLst/>
          </a:prstGeom>
          <a:noFill/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">
  <a:themeElements>
    <a:clrScheme name="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535379"/>
      </a:accent3>
      <a:accent4>
        <a:srgbClr val="737359"/>
      </a:accent4>
      <a:accent5>
        <a:srgbClr val="939339"/>
      </a:accent5>
      <a:accent6>
        <a:srgbClr val="B3B319"/>
      </a:accent6>
      <a:hlink>
        <a:srgbClr val="009999"/>
      </a:hlink>
      <a:folHlink>
        <a:srgbClr val="99CC00"/>
      </a:folHlink>
    </a:clrScheme>
    <a:fontScheme name="Presentation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2">
        <a:dk1>
          <a:srgbClr val="FFFFFF"/>
        </a:dk1>
        <a:lt1>
          <a:srgbClr val="000000"/>
        </a:lt1>
        <a:dk2>
          <a:srgbClr val="969696"/>
        </a:dk2>
        <a:lt2>
          <a:srgbClr val="000000"/>
        </a:lt2>
        <a:accent1>
          <a:srgbClr val="FBDF53"/>
        </a:accent1>
        <a:accent2>
          <a:srgbClr val="FF9966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3">
        <a:dk1>
          <a:srgbClr val="FFFFFF"/>
        </a:dk1>
        <a:lt1>
          <a:srgbClr val="000000"/>
        </a:lt1>
        <a:dk2>
          <a:srgbClr val="808080"/>
        </a:dk2>
        <a:lt2>
          <a:srgbClr val="000000"/>
        </a:lt2>
        <a:accent1>
          <a:srgbClr val="99CCFF"/>
        </a:accent1>
        <a:accent2>
          <a:srgbClr val="CCCC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4">
        <a:dk1>
          <a:srgbClr val="DEF6F1"/>
        </a:dk1>
        <a:lt1>
          <a:srgbClr val="000000"/>
        </a:lt1>
        <a:dk2>
          <a:srgbClr val="969696"/>
        </a:dk2>
        <a:lt2>
          <a:srgbClr val="000000"/>
        </a:lt2>
        <a:accent1>
          <a:srgbClr val="FFFFFF"/>
        </a:accent1>
        <a:accent2>
          <a:srgbClr val="8DC6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5">
        <a:dk1>
          <a:srgbClr val="FFFFD9"/>
        </a:dk1>
        <a:lt1>
          <a:srgbClr val="000000"/>
        </a:lt1>
        <a:dk2>
          <a:srgbClr val="777777"/>
        </a:dk2>
        <a:lt2>
          <a:srgbClr val="000000"/>
        </a:lt2>
        <a:accent1>
          <a:srgbClr val="FFFFF7"/>
        </a:accent1>
        <a:accent2>
          <a:srgbClr val="33CCCC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6">
        <a:dk1>
          <a:srgbClr val="008080"/>
        </a:dk1>
        <a:lt1>
          <a:srgbClr val="FFFFFF"/>
        </a:lt1>
        <a:dk2>
          <a:srgbClr val="005A58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7">
        <a:dk1>
          <a:srgbClr val="800000"/>
        </a:dk1>
        <a:lt1>
          <a:srgbClr val="FFFFFF"/>
        </a:lt1>
        <a:dk2>
          <a:srgbClr val="5C1F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8">
        <a:dk1>
          <a:srgbClr val="000099"/>
        </a:dk1>
        <a:lt1>
          <a:srgbClr val="FFFFFF"/>
        </a:lt1>
        <a:dk2>
          <a:srgbClr val="003366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9">
        <a:dk1>
          <a:srgbClr val="000000"/>
        </a:dk1>
        <a:lt1>
          <a:srgbClr val="FFFFFF"/>
        </a:lt1>
        <a:dk2>
          <a:srgbClr val="336699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0">
        <a:dk1>
          <a:srgbClr val="686B5D"/>
        </a:dk1>
        <a:lt1>
          <a:srgbClr val="FFFFFF"/>
        </a:lt1>
        <a:dk2>
          <a:srgbClr val="777777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1">
        <a:dk1>
          <a:srgbClr val="666699"/>
        </a:dk1>
        <a:lt1>
          <a:srgbClr val="FFFFFF"/>
        </a:lt1>
        <a:dk2>
          <a:srgbClr val="3E3E5C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2">
        <a:dk1>
          <a:srgbClr val="523E26"/>
        </a:dk1>
        <a:lt1>
          <a:srgbClr val="FFFFFF"/>
        </a:lt1>
        <a:dk2>
          <a:srgbClr val="2D2015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3">
        <a:dk1>
          <a:srgbClr val="FFFFFF"/>
        </a:dk1>
        <a:lt1>
          <a:srgbClr val="000000"/>
        </a:lt1>
        <a:dk2>
          <a:srgbClr val="808080"/>
        </a:dk2>
        <a:lt2>
          <a:srgbClr val="000000"/>
        </a:lt2>
        <a:accent1>
          <a:srgbClr val="BBE0E3"/>
        </a:accent1>
        <a:accent2>
          <a:srgbClr val="333399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>Cemal</cp:lastModifiedBy>
  <cp:revision>0</cp:revision>
  <dcterms:created xsi:type="dcterms:W3CDTF">2016-02-29T11:03:06Z</dcterms:created>
  <dcterms:modified xsi:type="dcterms:W3CDTF">2016-02-29T17:06:34Z</dcterms:modified>
</cp:coreProperties>
</file>